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F58A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C96274A-24B6-4986-8FE5-2C6E54AFE440}" v="142" dt="2025-03-19T13:10:55.69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2" d="100"/>
          <a:sy n="102" d="100"/>
        </p:scale>
        <p:origin x="83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18" Type="http://schemas.openxmlformats.org/officeDocument/2006/relationships/customXml" Target="../customXml/item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17" Type="http://schemas.openxmlformats.org/officeDocument/2006/relationships/customXml" Target="../customXml/item1.xml"/><Relationship Id="rId2" Type="http://schemas.openxmlformats.org/officeDocument/2006/relationships/slide" Target="slides/slide1.xml"/><Relationship Id="rId16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microsoft.com/office/2016/11/relationships/changesInfo" Target="changesInfos/changesInfo1.xml"/><Relationship Id="rId10" Type="http://schemas.openxmlformats.org/officeDocument/2006/relationships/notesMaster" Target="notesMasters/notesMaster1.xml"/><Relationship Id="rId19" Type="http://schemas.openxmlformats.org/officeDocument/2006/relationships/customXml" Target="../customXml/item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apera, Jessica" userId="3672d4f4-e842-47b5-9823-478dbff9e893" providerId="ADAL" clId="{3C96274A-24B6-4986-8FE5-2C6E54AFE440}"/>
    <pc:docChg chg="undo custSel addSld delSld modSld modMainMaster">
      <pc:chgData name="Papera, Jessica" userId="3672d4f4-e842-47b5-9823-478dbff9e893" providerId="ADAL" clId="{3C96274A-24B6-4986-8FE5-2C6E54AFE440}" dt="2025-03-19T13:10:56.078" v="380" actId="1032"/>
      <pc:docMkLst>
        <pc:docMk/>
      </pc:docMkLst>
      <pc:sldChg chg="new">
        <pc:chgData name="Papera, Jessica" userId="3672d4f4-e842-47b5-9823-478dbff9e893" providerId="ADAL" clId="{3C96274A-24B6-4986-8FE5-2C6E54AFE440}" dt="2025-03-19T10:55:33.118" v="345" actId="680"/>
        <pc:sldMkLst>
          <pc:docMk/>
          <pc:sldMk cId="95921359" sldId="256"/>
        </pc:sldMkLst>
      </pc:sldChg>
      <pc:sldChg chg="new del">
        <pc:chgData name="Papera, Jessica" userId="3672d4f4-e842-47b5-9823-478dbff9e893" providerId="ADAL" clId="{3C96274A-24B6-4986-8FE5-2C6E54AFE440}" dt="2025-03-19T09:59:21.994" v="144" actId="47"/>
        <pc:sldMkLst>
          <pc:docMk/>
          <pc:sldMk cId="1977643026" sldId="256"/>
        </pc:sldMkLst>
      </pc:sldChg>
      <pc:sldChg chg="addSp delSp modSp new del mod">
        <pc:chgData name="Papera, Jessica" userId="3672d4f4-e842-47b5-9823-478dbff9e893" providerId="ADAL" clId="{3C96274A-24B6-4986-8FE5-2C6E54AFE440}" dt="2025-03-19T10:46:15.012" v="237" actId="47"/>
        <pc:sldMkLst>
          <pc:docMk/>
          <pc:sldMk cId="4046028027" sldId="256"/>
        </pc:sldMkLst>
        <pc:spChg chg="del">
          <ac:chgData name="Papera, Jessica" userId="3672d4f4-e842-47b5-9823-478dbff9e893" providerId="ADAL" clId="{3C96274A-24B6-4986-8FE5-2C6E54AFE440}" dt="2025-03-19T10:43:53.697" v="221" actId="931"/>
          <ac:spMkLst>
            <pc:docMk/>
            <pc:sldMk cId="4046028027" sldId="256"/>
            <ac:spMk id="2" creationId="{AEE55B3E-66C5-6222-6C8C-06ED86092182}"/>
          </ac:spMkLst>
        </pc:spChg>
        <pc:picChg chg="add mod">
          <ac:chgData name="Papera, Jessica" userId="3672d4f4-e842-47b5-9823-478dbff9e893" providerId="ADAL" clId="{3C96274A-24B6-4986-8FE5-2C6E54AFE440}" dt="2025-03-19T10:45:00.440" v="229" actId="1076"/>
          <ac:picMkLst>
            <pc:docMk/>
            <pc:sldMk cId="4046028027" sldId="256"/>
            <ac:picMk id="7" creationId="{DBDCDFDE-1ED5-4F89-ABC4-DDD857150A08}"/>
          </ac:picMkLst>
        </pc:picChg>
      </pc:sldChg>
      <pc:sldChg chg="addSp delSp modSp new del mod">
        <pc:chgData name="Papera, Jessica" userId="3672d4f4-e842-47b5-9823-478dbff9e893" providerId="ADAL" clId="{3C96274A-24B6-4986-8FE5-2C6E54AFE440}" dt="2025-03-19T10:48:52.705" v="248" actId="47"/>
        <pc:sldMkLst>
          <pc:docMk/>
          <pc:sldMk cId="1095115967" sldId="257"/>
        </pc:sldMkLst>
        <pc:spChg chg="del">
          <ac:chgData name="Papera, Jessica" userId="3672d4f4-e842-47b5-9823-478dbff9e893" providerId="ADAL" clId="{3C96274A-24B6-4986-8FE5-2C6E54AFE440}" dt="2025-03-19T10:43:28.918" v="214"/>
          <ac:spMkLst>
            <pc:docMk/>
            <pc:sldMk cId="1095115967" sldId="257"/>
            <ac:spMk id="5" creationId="{39F78259-85F8-DFE5-5CB3-8AD0C32E3C7A}"/>
          </ac:spMkLst>
        </pc:spChg>
        <pc:spChg chg="add mod">
          <ac:chgData name="Papera, Jessica" userId="3672d4f4-e842-47b5-9823-478dbff9e893" providerId="ADAL" clId="{3C96274A-24B6-4986-8FE5-2C6E54AFE440}" dt="2025-03-19T10:43:37.651" v="220" actId="21"/>
          <ac:spMkLst>
            <pc:docMk/>
            <pc:sldMk cId="1095115967" sldId="257"/>
            <ac:spMk id="9" creationId="{768FCB25-3677-B7F6-8698-C299F1DEA1B5}"/>
          </ac:spMkLst>
        </pc:spChg>
        <pc:picChg chg="add del mod">
          <ac:chgData name="Papera, Jessica" userId="3672d4f4-e842-47b5-9823-478dbff9e893" providerId="ADAL" clId="{3C96274A-24B6-4986-8FE5-2C6E54AFE440}" dt="2025-03-19T10:43:37.651" v="220" actId="21"/>
          <ac:picMkLst>
            <pc:docMk/>
            <pc:sldMk cId="1095115967" sldId="257"/>
            <ac:picMk id="7" creationId="{4B048DF0-10BA-92CE-ED09-0D60C4C98981}"/>
          </ac:picMkLst>
        </pc:picChg>
      </pc:sldChg>
      <pc:sldChg chg="new">
        <pc:chgData name="Papera, Jessica" userId="3672d4f4-e842-47b5-9823-478dbff9e893" providerId="ADAL" clId="{3C96274A-24B6-4986-8FE5-2C6E54AFE440}" dt="2025-03-19T10:55:35.675" v="346" actId="680"/>
        <pc:sldMkLst>
          <pc:docMk/>
          <pc:sldMk cId="3077970617" sldId="257"/>
        </pc:sldMkLst>
      </pc:sldChg>
      <pc:sldChg chg="new del">
        <pc:chgData name="Papera, Jessica" userId="3672d4f4-e842-47b5-9823-478dbff9e893" providerId="ADAL" clId="{3C96274A-24B6-4986-8FE5-2C6E54AFE440}" dt="2025-03-19T10:48:51.496" v="246" actId="47"/>
        <pc:sldMkLst>
          <pc:docMk/>
          <pc:sldMk cId="3223738884" sldId="258"/>
        </pc:sldMkLst>
      </pc:sldChg>
      <pc:sldChg chg="new">
        <pc:chgData name="Papera, Jessica" userId="3672d4f4-e842-47b5-9823-478dbff9e893" providerId="ADAL" clId="{3C96274A-24B6-4986-8FE5-2C6E54AFE440}" dt="2025-03-19T10:55:40.391" v="347" actId="680"/>
        <pc:sldMkLst>
          <pc:docMk/>
          <pc:sldMk cId="4249975079" sldId="258"/>
        </pc:sldMkLst>
      </pc:sldChg>
      <pc:sldChg chg="new">
        <pc:chgData name="Papera, Jessica" userId="3672d4f4-e842-47b5-9823-478dbff9e893" providerId="ADAL" clId="{3C96274A-24B6-4986-8FE5-2C6E54AFE440}" dt="2025-03-19T10:55:42.207" v="348" actId="680"/>
        <pc:sldMkLst>
          <pc:docMk/>
          <pc:sldMk cId="1018015706" sldId="259"/>
        </pc:sldMkLst>
      </pc:sldChg>
      <pc:sldChg chg="modSp new del mod">
        <pc:chgData name="Papera, Jessica" userId="3672d4f4-e842-47b5-9823-478dbff9e893" providerId="ADAL" clId="{3C96274A-24B6-4986-8FE5-2C6E54AFE440}" dt="2025-03-19T10:48:52.451" v="247" actId="47"/>
        <pc:sldMkLst>
          <pc:docMk/>
          <pc:sldMk cId="2533357956" sldId="259"/>
        </pc:sldMkLst>
        <pc:spChg chg="mod">
          <ac:chgData name="Papera, Jessica" userId="3672d4f4-e842-47b5-9823-478dbff9e893" providerId="ADAL" clId="{3C96274A-24B6-4986-8FE5-2C6E54AFE440}" dt="2025-03-19T10:46:44.808" v="245" actId="1037"/>
          <ac:spMkLst>
            <pc:docMk/>
            <pc:sldMk cId="2533357956" sldId="259"/>
            <ac:spMk id="3" creationId="{E1B94B6B-508A-1288-795D-1AAF66B60558}"/>
          </ac:spMkLst>
        </pc:spChg>
        <pc:spChg chg="mod">
          <ac:chgData name="Papera, Jessica" userId="3672d4f4-e842-47b5-9823-478dbff9e893" providerId="ADAL" clId="{3C96274A-24B6-4986-8FE5-2C6E54AFE440}" dt="2025-03-19T10:46:44.808" v="245" actId="1037"/>
          <ac:spMkLst>
            <pc:docMk/>
            <pc:sldMk cId="2533357956" sldId="259"/>
            <ac:spMk id="4" creationId="{B3409C92-971E-D4A0-8B5E-166B5E80EC18}"/>
          </ac:spMkLst>
        </pc:spChg>
      </pc:sldChg>
      <pc:sldChg chg="new">
        <pc:chgData name="Papera, Jessica" userId="3672d4f4-e842-47b5-9823-478dbff9e893" providerId="ADAL" clId="{3C96274A-24B6-4986-8FE5-2C6E54AFE440}" dt="2025-03-19T10:55:47.372" v="349" actId="680"/>
        <pc:sldMkLst>
          <pc:docMk/>
          <pc:sldMk cId="3541262074" sldId="260"/>
        </pc:sldMkLst>
      </pc:sldChg>
      <pc:sldChg chg="addSp delSp modSp new mod">
        <pc:chgData name="Papera, Jessica" userId="3672d4f4-e842-47b5-9823-478dbff9e893" providerId="ADAL" clId="{3C96274A-24B6-4986-8FE5-2C6E54AFE440}" dt="2025-03-19T13:10:56.078" v="380" actId="1032"/>
        <pc:sldMkLst>
          <pc:docMk/>
          <pc:sldMk cId="4180219215" sldId="261"/>
        </pc:sldMkLst>
        <pc:spChg chg="add del">
          <ac:chgData name="Papera, Jessica" userId="3672d4f4-e842-47b5-9823-478dbff9e893" providerId="ADAL" clId="{3C96274A-24B6-4986-8FE5-2C6E54AFE440}" dt="2025-03-19T13:10:56.078" v="380" actId="1032"/>
          <ac:spMkLst>
            <pc:docMk/>
            <pc:sldMk cId="4180219215" sldId="261"/>
            <ac:spMk id="4" creationId="{600FE487-CE70-F1E1-39B8-A7D839EA17D8}"/>
          </ac:spMkLst>
        </pc:spChg>
        <pc:graphicFrameChg chg="add del mod modGraphic">
          <ac:chgData name="Papera, Jessica" userId="3672d4f4-e842-47b5-9823-478dbff9e893" providerId="ADAL" clId="{3C96274A-24B6-4986-8FE5-2C6E54AFE440}" dt="2025-03-19T13:10:56.078" v="380" actId="1032"/>
          <ac:graphicFrameMkLst>
            <pc:docMk/>
            <pc:sldMk cId="4180219215" sldId="261"/>
            <ac:graphicFrameMk id="9" creationId="{103E63FE-7107-4CB0-1133-712785E1636E}"/>
          </ac:graphicFrameMkLst>
        </pc:graphicFrameChg>
      </pc:sldChg>
      <pc:sldChg chg="new">
        <pc:chgData name="Papera, Jessica" userId="3672d4f4-e842-47b5-9823-478dbff9e893" providerId="ADAL" clId="{3C96274A-24B6-4986-8FE5-2C6E54AFE440}" dt="2025-03-19T10:55:51.306" v="351" actId="680"/>
        <pc:sldMkLst>
          <pc:docMk/>
          <pc:sldMk cId="1497835773" sldId="262"/>
        </pc:sldMkLst>
      </pc:sldChg>
      <pc:sldChg chg="new">
        <pc:chgData name="Papera, Jessica" userId="3672d4f4-e842-47b5-9823-478dbff9e893" providerId="ADAL" clId="{3C96274A-24B6-4986-8FE5-2C6E54AFE440}" dt="2025-03-19T10:55:53.430" v="352" actId="680"/>
        <pc:sldMkLst>
          <pc:docMk/>
          <pc:sldMk cId="1455395938" sldId="263"/>
        </pc:sldMkLst>
      </pc:sldChg>
      <pc:sldMasterChg chg="addSp delSp modSp mod modSldLayout">
        <pc:chgData name="Papera, Jessica" userId="3672d4f4-e842-47b5-9823-478dbff9e893" providerId="ADAL" clId="{3C96274A-24B6-4986-8FE5-2C6E54AFE440}" dt="2025-03-19T12:46:31.943" v="377" actId="1037"/>
        <pc:sldMasterMkLst>
          <pc:docMk/>
          <pc:sldMasterMk cId="3616360289" sldId="2147483648"/>
        </pc:sldMasterMkLst>
        <pc:spChg chg="mod">
          <ac:chgData name="Papera, Jessica" userId="3672d4f4-e842-47b5-9823-478dbff9e893" providerId="ADAL" clId="{3C96274A-24B6-4986-8FE5-2C6E54AFE440}" dt="2025-03-19T11:30:37.536" v="353" actId="2711"/>
          <ac:spMkLst>
            <pc:docMk/>
            <pc:sldMasterMk cId="3616360289" sldId="2147483648"/>
            <ac:spMk id="2" creationId="{5B4E7E71-E127-0B3D-769E-B92F4C57D777}"/>
          </ac:spMkLst>
        </pc:spChg>
        <pc:spChg chg="mod">
          <ac:chgData name="Papera, Jessica" userId="3672d4f4-e842-47b5-9823-478dbff9e893" providerId="ADAL" clId="{3C96274A-24B6-4986-8FE5-2C6E54AFE440}" dt="2025-03-19T11:30:37.536" v="353" actId="2711"/>
          <ac:spMkLst>
            <pc:docMk/>
            <pc:sldMasterMk cId="3616360289" sldId="2147483648"/>
            <ac:spMk id="3" creationId="{452B3216-625D-9794-6E00-E5C0EE9C83E9}"/>
          </ac:spMkLst>
        </pc:spChg>
        <pc:spChg chg="del">
          <ac:chgData name="Papera, Jessica" userId="3672d4f4-e842-47b5-9823-478dbff9e893" providerId="ADAL" clId="{3C96274A-24B6-4986-8FE5-2C6E54AFE440}" dt="2025-03-19T09:48:52.717" v="82" actId="478"/>
          <ac:spMkLst>
            <pc:docMk/>
            <pc:sldMasterMk cId="3616360289" sldId="2147483648"/>
            <ac:spMk id="4" creationId="{FCD5C89F-DE02-2BFA-97BB-07531FAABB4D}"/>
          </ac:spMkLst>
        </pc:spChg>
        <pc:spChg chg="del">
          <ac:chgData name="Papera, Jessica" userId="3672d4f4-e842-47b5-9823-478dbff9e893" providerId="ADAL" clId="{3C96274A-24B6-4986-8FE5-2C6E54AFE440}" dt="2025-03-19T09:48:54.003" v="83" actId="478"/>
          <ac:spMkLst>
            <pc:docMk/>
            <pc:sldMasterMk cId="3616360289" sldId="2147483648"/>
            <ac:spMk id="5" creationId="{AEA9D2B0-D0B0-6B35-D720-904FB314B7D9}"/>
          </ac:spMkLst>
        </pc:spChg>
        <pc:spChg chg="mod">
          <ac:chgData name="Papera, Jessica" userId="3672d4f4-e842-47b5-9823-478dbff9e893" providerId="ADAL" clId="{3C96274A-24B6-4986-8FE5-2C6E54AFE440}" dt="2025-03-19T11:30:37.536" v="353" actId="2711"/>
          <ac:spMkLst>
            <pc:docMk/>
            <pc:sldMasterMk cId="3616360289" sldId="2147483648"/>
            <ac:spMk id="6" creationId="{72421EB3-04AC-9B6B-FF54-4EA2BE52CC25}"/>
          </ac:spMkLst>
        </pc:spChg>
        <pc:spChg chg="add del mod">
          <ac:chgData name="Papera, Jessica" userId="3672d4f4-e842-47b5-9823-478dbff9e893" providerId="ADAL" clId="{3C96274A-24B6-4986-8FE5-2C6E54AFE440}" dt="2025-03-19T09:45:19.268" v="31" actId="478"/>
          <ac:spMkLst>
            <pc:docMk/>
            <pc:sldMasterMk cId="3616360289" sldId="2147483648"/>
            <ac:spMk id="13" creationId="{1628FAAD-65C8-4816-5B04-D48D63F6052E}"/>
          </ac:spMkLst>
        </pc:spChg>
        <pc:picChg chg="add del mod">
          <ac:chgData name="Papera, Jessica" userId="3672d4f4-e842-47b5-9823-478dbff9e893" providerId="ADAL" clId="{3C96274A-24B6-4986-8FE5-2C6E54AFE440}" dt="2025-03-19T09:41:24.646" v="6" actId="478"/>
          <ac:picMkLst>
            <pc:docMk/>
            <pc:sldMasterMk cId="3616360289" sldId="2147483648"/>
            <ac:picMk id="8" creationId="{4A691C49-7216-8C22-129D-D3AC15BD3B02}"/>
          </ac:picMkLst>
        </pc:picChg>
        <pc:picChg chg="add mod modCrop">
          <ac:chgData name="Papera, Jessica" userId="3672d4f4-e842-47b5-9823-478dbff9e893" providerId="ADAL" clId="{3C96274A-24B6-4986-8FE5-2C6E54AFE440}" dt="2025-03-19T10:51:20.056" v="308" actId="1076"/>
          <ac:picMkLst>
            <pc:docMk/>
            <pc:sldMasterMk cId="3616360289" sldId="2147483648"/>
            <ac:picMk id="10" creationId="{7E63CD2E-AF98-CFBB-6324-0CF4B424979C}"/>
          </ac:picMkLst>
        </pc:picChg>
        <pc:picChg chg="add del mod">
          <ac:chgData name="Papera, Jessica" userId="3672d4f4-e842-47b5-9823-478dbff9e893" providerId="ADAL" clId="{3C96274A-24B6-4986-8FE5-2C6E54AFE440}" dt="2025-03-19T09:45:27.815" v="32" actId="21"/>
          <ac:picMkLst>
            <pc:docMk/>
            <pc:sldMasterMk cId="3616360289" sldId="2147483648"/>
            <ac:picMk id="12" creationId="{36AFB6FC-C502-8138-FDF1-0C4395063685}"/>
          </ac:picMkLst>
        </pc:picChg>
        <pc:picChg chg="add del mod">
          <ac:chgData name="Papera, Jessica" userId="3672d4f4-e842-47b5-9823-478dbff9e893" providerId="ADAL" clId="{3C96274A-24B6-4986-8FE5-2C6E54AFE440}" dt="2025-03-19T12:41:41.767" v="354" actId="478"/>
          <ac:picMkLst>
            <pc:docMk/>
            <pc:sldMasterMk cId="3616360289" sldId="2147483648"/>
            <ac:picMk id="14" creationId="{5879BC0D-B82E-F2DE-AB1F-8D2FA6A04FC1}"/>
          </ac:picMkLst>
        </pc:picChg>
        <pc:sldLayoutChg chg="addSp delSp modSp mod">
          <pc:chgData name="Papera, Jessica" userId="3672d4f4-e842-47b5-9823-478dbff9e893" providerId="ADAL" clId="{3C96274A-24B6-4986-8FE5-2C6E54AFE440}" dt="2025-03-19T12:46:31.943" v="377" actId="1037"/>
          <pc:sldLayoutMkLst>
            <pc:docMk/>
            <pc:sldMasterMk cId="3616360289" sldId="2147483648"/>
            <pc:sldLayoutMk cId="746405994" sldId="2147483649"/>
          </pc:sldLayoutMkLst>
          <pc:spChg chg="mod">
            <ac:chgData name="Papera, Jessica" userId="3672d4f4-e842-47b5-9823-478dbff9e893" providerId="ADAL" clId="{3C96274A-24B6-4986-8FE5-2C6E54AFE440}" dt="2025-03-19T10:49:38.495" v="282" actId="20577"/>
            <ac:spMkLst>
              <pc:docMk/>
              <pc:sldMasterMk cId="3616360289" sldId="2147483648"/>
              <pc:sldLayoutMk cId="746405994" sldId="2147483649"/>
              <ac:spMk id="2" creationId="{92AF727A-5F9A-158F-AE8B-6BFF1F85FB6F}"/>
            </ac:spMkLst>
          </pc:spChg>
          <pc:spChg chg="mod">
            <ac:chgData name="Papera, Jessica" userId="3672d4f4-e842-47b5-9823-478dbff9e893" providerId="ADAL" clId="{3C96274A-24B6-4986-8FE5-2C6E54AFE440}" dt="2025-03-19T10:49:58.903" v="307" actId="20577"/>
            <ac:spMkLst>
              <pc:docMk/>
              <pc:sldMasterMk cId="3616360289" sldId="2147483648"/>
              <pc:sldLayoutMk cId="746405994" sldId="2147483649"/>
              <ac:spMk id="3" creationId="{BA3DCC05-524B-7D67-A41C-98010966C914}"/>
            </ac:spMkLst>
          </pc:spChg>
          <pc:spChg chg="del">
            <ac:chgData name="Papera, Jessica" userId="3672d4f4-e842-47b5-9823-478dbff9e893" providerId="ADAL" clId="{3C96274A-24B6-4986-8FE5-2C6E54AFE440}" dt="2025-03-19T09:48:33.620" v="79" actId="478"/>
            <ac:spMkLst>
              <pc:docMk/>
              <pc:sldMasterMk cId="3616360289" sldId="2147483648"/>
              <pc:sldLayoutMk cId="746405994" sldId="2147483649"/>
              <ac:spMk id="4" creationId="{8111AA4B-46FB-7734-D1D4-3E8D7A73AEF1}"/>
            </ac:spMkLst>
          </pc:spChg>
          <pc:spChg chg="del">
            <ac:chgData name="Papera, Jessica" userId="3672d4f4-e842-47b5-9823-478dbff9e893" providerId="ADAL" clId="{3C96274A-24B6-4986-8FE5-2C6E54AFE440}" dt="2025-03-19T09:48:34.421" v="80" actId="478"/>
            <ac:spMkLst>
              <pc:docMk/>
              <pc:sldMasterMk cId="3616360289" sldId="2147483648"/>
              <pc:sldLayoutMk cId="746405994" sldId="2147483649"/>
              <ac:spMk id="5" creationId="{9E066D43-A56D-44A1-C5FB-6C5F75E62D63}"/>
            </ac:spMkLst>
          </pc:spChg>
          <pc:spChg chg="mod ord">
            <ac:chgData name="Papera, Jessica" userId="3672d4f4-e842-47b5-9823-478dbff9e893" providerId="ADAL" clId="{3C96274A-24B6-4986-8FE5-2C6E54AFE440}" dt="2025-03-19T12:46:31.943" v="377" actId="1037"/>
            <ac:spMkLst>
              <pc:docMk/>
              <pc:sldMasterMk cId="3616360289" sldId="2147483648"/>
              <pc:sldLayoutMk cId="746405994" sldId="2147483649"/>
              <ac:spMk id="6" creationId="{D0039281-48F9-49D9-1A66-9D35366A02EE}"/>
            </ac:spMkLst>
          </pc:spChg>
          <pc:spChg chg="add del">
            <ac:chgData name="Papera, Jessica" userId="3672d4f4-e842-47b5-9823-478dbff9e893" providerId="ADAL" clId="{3C96274A-24B6-4986-8FE5-2C6E54AFE440}" dt="2025-03-19T09:47:40.062" v="74" actId="11529"/>
            <ac:spMkLst>
              <pc:docMk/>
              <pc:sldMasterMk cId="3616360289" sldId="2147483648"/>
              <pc:sldLayoutMk cId="746405994" sldId="2147483649"/>
              <ac:spMk id="7" creationId="{8AFE0EDD-A31D-4058-36E2-AAA13D105D86}"/>
            </ac:spMkLst>
          </pc:spChg>
          <pc:spChg chg="add mod ord">
            <ac:chgData name="Papera, Jessica" userId="3672d4f4-e842-47b5-9823-478dbff9e893" providerId="ADAL" clId="{3C96274A-24B6-4986-8FE5-2C6E54AFE440}" dt="2025-03-19T10:49:09.939" v="263" actId="1076"/>
            <ac:spMkLst>
              <pc:docMk/>
              <pc:sldMasterMk cId="3616360289" sldId="2147483648"/>
              <pc:sldLayoutMk cId="746405994" sldId="2147483649"/>
              <ac:spMk id="8" creationId="{3F16EE34-D303-5FD4-DCA3-02EAB5582171}"/>
            </ac:spMkLst>
          </pc:spChg>
          <pc:spChg chg="add del">
            <ac:chgData name="Papera, Jessica" userId="3672d4f4-e842-47b5-9823-478dbff9e893" providerId="ADAL" clId="{3C96274A-24B6-4986-8FE5-2C6E54AFE440}" dt="2025-03-19T10:03:10.454" v="146" actId="11529"/>
            <ac:spMkLst>
              <pc:docMk/>
              <pc:sldMasterMk cId="3616360289" sldId="2147483648"/>
              <pc:sldLayoutMk cId="746405994" sldId="2147483649"/>
              <ac:spMk id="11" creationId="{FC69D3B0-837B-3C16-BE00-9C82224134DC}"/>
            </ac:spMkLst>
          </pc:spChg>
          <pc:spChg chg="add del mod">
            <ac:chgData name="Papera, Jessica" userId="3672d4f4-e842-47b5-9823-478dbff9e893" providerId="ADAL" clId="{3C96274A-24B6-4986-8FE5-2C6E54AFE440}" dt="2025-03-19T10:45:48.428" v="234" actId="478"/>
            <ac:spMkLst>
              <pc:docMk/>
              <pc:sldMasterMk cId="3616360289" sldId="2147483648"/>
              <pc:sldLayoutMk cId="746405994" sldId="2147483649"/>
              <ac:spMk id="13" creationId="{EA846FFA-14EF-45C9-7BBB-014753903A04}"/>
            </ac:spMkLst>
          </pc:spChg>
          <pc:spChg chg="add del mod">
            <ac:chgData name="Papera, Jessica" userId="3672d4f4-e842-47b5-9823-478dbff9e893" providerId="ADAL" clId="{3C96274A-24B6-4986-8FE5-2C6E54AFE440}" dt="2025-03-19T10:52:09.068" v="316" actId="478"/>
            <ac:spMkLst>
              <pc:docMk/>
              <pc:sldMasterMk cId="3616360289" sldId="2147483648"/>
              <pc:sldLayoutMk cId="746405994" sldId="2147483649"/>
              <ac:spMk id="14" creationId="{EC2ED548-4B37-78AC-E75A-2E14897AE58A}"/>
            </ac:spMkLst>
          </pc:spChg>
          <pc:spChg chg="add mod">
            <ac:chgData name="Papera, Jessica" userId="3672d4f4-e842-47b5-9823-478dbff9e893" providerId="ADAL" clId="{3C96274A-24B6-4986-8FE5-2C6E54AFE440}" dt="2025-03-19T10:52:09.331" v="317"/>
            <ac:spMkLst>
              <pc:docMk/>
              <pc:sldMasterMk cId="3616360289" sldId="2147483648"/>
              <pc:sldLayoutMk cId="746405994" sldId="2147483649"/>
              <ac:spMk id="15" creationId="{B7A6BA5B-1849-ED1B-F3D0-7E1C9B06E29A}"/>
            </ac:spMkLst>
          </pc:spChg>
          <pc:spChg chg="add del mod">
            <ac:chgData name="Papera, Jessica" userId="3672d4f4-e842-47b5-9823-478dbff9e893" providerId="ADAL" clId="{3C96274A-24B6-4986-8FE5-2C6E54AFE440}" dt="2025-03-19T10:54:49.177" v="344" actId="478"/>
            <ac:spMkLst>
              <pc:docMk/>
              <pc:sldMasterMk cId="3616360289" sldId="2147483648"/>
              <pc:sldLayoutMk cId="746405994" sldId="2147483649"/>
              <ac:spMk id="16" creationId="{CCBE384F-9CDC-6085-8A7B-8524A67240ED}"/>
            </ac:spMkLst>
          </pc:spChg>
          <pc:picChg chg="add del mod modCrop">
            <ac:chgData name="Papera, Jessica" userId="3672d4f4-e842-47b5-9823-478dbff9e893" providerId="ADAL" clId="{3C96274A-24B6-4986-8FE5-2C6E54AFE440}" dt="2025-03-19T09:57:32.636" v="126" actId="478"/>
            <ac:picMkLst>
              <pc:docMk/>
              <pc:sldMasterMk cId="3616360289" sldId="2147483648"/>
              <pc:sldLayoutMk cId="746405994" sldId="2147483649"/>
              <ac:picMk id="10" creationId="{7AF0D9F2-728A-5EC5-9DF3-FB4882CD35F4}"/>
            </ac:picMkLst>
          </pc:picChg>
          <pc:picChg chg="add del mod ord">
            <ac:chgData name="Papera, Jessica" userId="3672d4f4-e842-47b5-9823-478dbff9e893" providerId="ADAL" clId="{3C96274A-24B6-4986-8FE5-2C6E54AFE440}" dt="2025-03-19T10:44:14.183" v="224" actId="166"/>
            <ac:picMkLst>
              <pc:docMk/>
              <pc:sldMasterMk cId="3616360289" sldId="2147483648"/>
              <pc:sldLayoutMk cId="746405994" sldId="2147483649"/>
              <ac:picMk id="12" creationId="{36AFB6FC-C502-8138-FDF1-0C4395063685}"/>
            </ac:picMkLst>
          </pc:picChg>
        </pc:sldLayoutChg>
        <pc:sldLayoutChg chg="addSp delSp modSp mod">
          <pc:chgData name="Papera, Jessica" userId="3672d4f4-e842-47b5-9823-478dbff9e893" providerId="ADAL" clId="{3C96274A-24B6-4986-8FE5-2C6E54AFE440}" dt="2025-03-19T10:51:59.796" v="315" actId="1037"/>
          <pc:sldLayoutMkLst>
            <pc:docMk/>
            <pc:sldMasterMk cId="3616360289" sldId="2147483648"/>
            <pc:sldLayoutMk cId="2848356731" sldId="2147483650"/>
          </pc:sldLayoutMkLst>
          <pc:spChg chg="del">
            <ac:chgData name="Papera, Jessica" userId="3672d4f4-e842-47b5-9823-478dbff9e893" providerId="ADAL" clId="{3C96274A-24B6-4986-8FE5-2C6E54AFE440}" dt="2025-03-19T10:05:14.821" v="180" actId="478"/>
            <ac:spMkLst>
              <pc:docMk/>
              <pc:sldMasterMk cId="3616360289" sldId="2147483648"/>
              <pc:sldLayoutMk cId="2848356731" sldId="2147483650"/>
              <ac:spMk id="4" creationId="{84D1631E-14D5-0F8F-2B41-3BD889F3C68D}"/>
            </ac:spMkLst>
          </pc:spChg>
          <pc:spChg chg="del">
            <ac:chgData name="Papera, Jessica" userId="3672d4f4-e842-47b5-9823-478dbff9e893" providerId="ADAL" clId="{3C96274A-24B6-4986-8FE5-2C6E54AFE440}" dt="2025-03-19T10:05:16.122" v="181" actId="478"/>
            <ac:spMkLst>
              <pc:docMk/>
              <pc:sldMasterMk cId="3616360289" sldId="2147483648"/>
              <pc:sldLayoutMk cId="2848356731" sldId="2147483650"/>
              <ac:spMk id="5" creationId="{8AE1439A-0D25-4D1F-2ED2-26FF1D2E3BE5}"/>
            </ac:spMkLst>
          </pc:spChg>
          <pc:spChg chg="add mod">
            <ac:chgData name="Papera, Jessica" userId="3672d4f4-e842-47b5-9823-478dbff9e893" providerId="ADAL" clId="{3C96274A-24B6-4986-8FE5-2C6E54AFE440}" dt="2025-03-19T10:51:59.796" v="315" actId="1037"/>
            <ac:spMkLst>
              <pc:docMk/>
              <pc:sldMasterMk cId="3616360289" sldId="2147483648"/>
              <pc:sldLayoutMk cId="2848356731" sldId="2147483650"/>
              <ac:spMk id="7" creationId="{3BC3F59D-73E5-4F6D-6130-C23D4C5F5670}"/>
            </ac:spMkLst>
          </pc:spChg>
        </pc:sldLayoutChg>
        <pc:sldLayoutChg chg="addSp delSp modSp mod">
          <pc:chgData name="Papera, Jessica" userId="3672d4f4-e842-47b5-9823-478dbff9e893" providerId="ADAL" clId="{3C96274A-24B6-4986-8FE5-2C6E54AFE440}" dt="2025-03-19T12:44:34.352" v="355" actId="207"/>
          <pc:sldLayoutMkLst>
            <pc:docMk/>
            <pc:sldMasterMk cId="3616360289" sldId="2147483648"/>
            <pc:sldLayoutMk cId="3034433362" sldId="2147483651"/>
          </pc:sldLayoutMkLst>
          <pc:spChg chg="mod">
            <ac:chgData name="Papera, Jessica" userId="3672d4f4-e842-47b5-9823-478dbff9e893" providerId="ADAL" clId="{3C96274A-24B6-4986-8FE5-2C6E54AFE440}" dt="2025-03-19T12:44:34.352" v="355" actId="207"/>
            <ac:spMkLst>
              <pc:docMk/>
              <pc:sldMasterMk cId="3616360289" sldId="2147483648"/>
              <pc:sldLayoutMk cId="3034433362" sldId="2147483651"/>
              <ac:spMk id="3" creationId="{542B8642-DBB8-63F8-F818-3569A047B973}"/>
            </ac:spMkLst>
          </pc:spChg>
          <pc:spChg chg="del">
            <ac:chgData name="Papera, Jessica" userId="3672d4f4-e842-47b5-9823-478dbff9e893" providerId="ADAL" clId="{3C96274A-24B6-4986-8FE5-2C6E54AFE440}" dt="2025-03-19T10:05:20.094" v="183" actId="478"/>
            <ac:spMkLst>
              <pc:docMk/>
              <pc:sldMasterMk cId="3616360289" sldId="2147483648"/>
              <pc:sldLayoutMk cId="3034433362" sldId="2147483651"/>
              <ac:spMk id="4" creationId="{1AC4D610-C785-A48A-3E04-248BF5AF670D}"/>
            </ac:spMkLst>
          </pc:spChg>
          <pc:spChg chg="del">
            <ac:chgData name="Papera, Jessica" userId="3672d4f4-e842-47b5-9823-478dbff9e893" providerId="ADAL" clId="{3C96274A-24B6-4986-8FE5-2C6E54AFE440}" dt="2025-03-19T10:05:20.911" v="184" actId="478"/>
            <ac:spMkLst>
              <pc:docMk/>
              <pc:sldMasterMk cId="3616360289" sldId="2147483648"/>
              <pc:sldLayoutMk cId="3034433362" sldId="2147483651"/>
              <ac:spMk id="5" creationId="{4550845A-8504-F976-AAF0-4F7272C5F8FE}"/>
            </ac:spMkLst>
          </pc:spChg>
          <pc:spChg chg="add del mod">
            <ac:chgData name="Papera, Jessica" userId="3672d4f4-e842-47b5-9823-478dbff9e893" providerId="ADAL" clId="{3C96274A-24B6-4986-8FE5-2C6E54AFE440}" dt="2025-03-19T10:52:12.592" v="318" actId="478"/>
            <ac:spMkLst>
              <pc:docMk/>
              <pc:sldMasterMk cId="3616360289" sldId="2147483648"/>
              <pc:sldLayoutMk cId="3034433362" sldId="2147483651"/>
              <ac:spMk id="7" creationId="{A4B27F64-144A-1425-DC72-F57367AE5642}"/>
            </ac:spMkLst>
          </pc:spChg>
          <pc:spChg chg="add mod">
            <ac:chgData name="Papera, Jessica" userId="3672d4f4-e842-47b5-9823-478dbff9e893" providerId="ADAL" clId="{3C96274A-24B6-4986-8FE5-2C6E54AFE440}" dt="2025-03-19T10:52:12.839" v="319"/>
            <ac:spMkLst>
              <pc:docMk/>
              <pc:sldMasterMk cId="3616360289" sldId="2147483648"/>
              <pc:sldLayoutMk cId="3034433362" sldId="2147483651"/>
              <ac:spMk id="8" creationId="{85F6C1B3-BAEC-50F1-6C27-D32AAB377D34}"/>
            </ac:spMkLst>
          </pc:spChg>
        </pc:sldLayoutChg>
        <pc:sldLayoutChg chg="addSp delSp modSp mod">
          <pc:chgData name="Papera, Jessica" userId="3672d4f4-e842-47b5-9823-478dbff9e893" providerId="ADAL" clId="{3C96274A-24B6-4986-8FE5-2C6E54AFE440}" dt="2025-03-19T10:52:16.712" v="322"/>
          <pc:sldLayoutMkLst>
            <pc:docMk/>
            <pc:sldMasterMk cId="3616360289" sldId="2147483648"/>
            <pc:sldLayoutMk cId="1302569769" sldId="2147483652"/>
          </pc:sldLayoutMkLst>
          <pc:spChg chg="del">
            <ac:chgData name="Papera, Jessica" userId="3672d4f4-e842-47b5-9823-478dbff9e893" providerId="ADAL" clId="{3C96274A-24B6-4986-8FE5-2C6E54AFE440}" dt="2025-03-19T10:05:28.095" v="186" actId="478"/>
            <ac:spMkLst>
              <pc:docMk/>
              <pc:sldMasterMk cId="3616360289" sldId="2147483648"/>
              <pc:sldLayoutMk cId="1302569769" sldId="2147483652"/>
              <ac:spMk id="5" creationId="{42CFE990-1354-A8D5-F63F-A3109C51EF41}"/>
            </ac:spMkLst>
          </pc:spChg>
          <pc:spChg chg="del">
            <ac:chgData name="Papera, Jessica" userId="3672d4f4-e842-47b5-9823-478dbff9e893" providerId="ADAL" clId="{3C96274A-24B6-4986-8FE5-2C6E54AFE440}" dt="2025-03-19T10:05:28.966" v="187" actId="478"/>
            <ac:spMkLst>
              <pc:docMk/>
              <pc:sldMasterMk cId="3616360289" sldId="2147483648"/>
              <pc:sldLayoutMk cId="1302569769" sldId="2147483652"/>
              <ac:spMk id="6" creationId="{50E64FA6-A899-CF5E-B872-DAA00A551CB6}"/>
            </ac:spMkLst>
          </pc:spChg>
          <pc:spChg chg="add del mod">
            <ac:chgData name="Papera, Jessica" userId="3672d4f4-e842-47b5-9823-478dbff9e893" providerId="ADAL" clId="{3C96274A-24B6-4986-8FE5-2C6E54AFE440}" dt="2025-03-19T10:52:15.996" v="321" actId="478"/>
            <ac:spMkLst>
              <pc:docMk/>
              <pc:sldMasterMk cId="3616360289" sldId="2147483648"/>
              <pc:sldLayoutMk cId="1302569769" sldId="2147483652"/>
              <ac:spMk id="8" creationId="{2FE043FC-EA84-DAEE-E9A6-3CCD6ACBF10E}"/>
            </ac:spMkLst>
          </pc:spChg>
          <pc:spChg chg="add mod">
            <ac:chgData name="Papera, Jessica" userId="3672d4f4-e842-47b5-9823-478dbff9e893" providerId="ADAL" clId="{3C96274A-24B6-4986-8FE5-2C6E54AFE440}" dt="2025-03-19T10:52:16.712" v="322"/>
            <ac:spMkLst>
              <pc:docMk/>
              <pc:sldMasterMk cId="3616360289" sldId="2147483648"/>
              <pc:sldLayoutMk cId="1302569769" sldId="2147483652"/>
              <ac:spMk id="9" creationId="{E247DF1F-E167-06A1-75A4-B037F230FBA6}"/>
            </ac:spMkLst>
          </pc:spChg>
        </pc:sldLayoutChg>
        <pc:sldLayoutChg chg="addSp delSp modSp mod">
          <pc:chgData name="Papera, Jessica" userId="3672d4f4-e842-47b5-9823-478dbff9e893" providerId="ADAL" clId="{3C96274A-24B6-4986-8FE5-2C6E54AFE440}" dt="2025-03-19T10:52:24.242" v="324"/>
          <pc:sldLayoutMkLst>
            <pc:docMk/>
            <pc:sldMasterMk cId="3616360289" sldId="2147483648"/>
            <pc:sldLayoutMk cId="1149686675" sldId="2147483653"/>
          </pc:sldLayoutMkLst>
          <pc:spChg chg="del">
            <ac:chgData name="Papera, Jessica" userId="3672d4f4-e842-47b5-9823-478dbff9e893" providerId="ADAL" clId="{3C96274A-24B6-4986-8FE5-2C6E54AFE440}" dt="2025-03-19T10:05:33.601" v="189" actId="478"/>
            <ac:spMkLst>
              <pc:docMk/>
              <pc:sldMasterMk cId="3616360289" sldId="2147483648"/>
              <pc:sldLayoutMk cId="1149686675" sldId="2147483653"/>
              <ac:spMk id="7" creationId="{C1A7142A-43C8-B38C-9309-2B814F15E467}"/>
            </ac:spMkLst>
          </pc:spChg>
          <pc:spChg chg="del">
            <ac:chgData name="Papera, Jessica" userId="3672d4f4-e842-47b5-9823-478dbff9e893" providerId="ADAL" clId="{3C96274A-24B6-4986-8FE5-2C6E54AFE440}" dt="2025-03-19T10:05:34.503" v="190" actId="478"/>
            <ac:spMkLst>
              <pc:docMk/>
              <pc:sldMasterMk cId="3616360289" sldId="2147483648"/>
              <pc:sldLayoutMk cId="1149686675" sldId="2147483653"/>
              <ac:spMk id="8" creationId="{3B40AEC3-92DE-4ABF-056C-CCDB1ABA3B40}"/>
            </ac:spMkLst>
          </pc:spChg>
          <pc:spChg chg="add del mod">
            <ac:chgData name="Papera, Jessica" userId="3672d4f4-e842-47b5-9823-478dbff9e893" providerId="ADAL" clId="{3C96274A-24B6-4986-8FE5-2C6E54AFE440}" dt="2025-03-19T10:52:23.988" v="323" actId="478"/>
            <ac:spMkLst>
              <pc:docMk/>
              <pc:sldMasterMk cId="3616360289" sldId="2147483648"/>
              <pc:sldLayoutMk cId="1149686675" sldId="2147483653"/>
              <ac:spMk id="10" creationId="{8EF54125-E577-07CF-43D4-9136F11DA7E7}"/>
            </ac:spMkLst>
          </pc:spChg>
          <pc:spChg chg="add mod">
            <ac:chgData name="Papera, Jessica" userId="3672d4f4-e842-47b5-9823-478dbff9e893" providerId="ADAL" clId="{3C96274A-24B6-4986-8FE5-2C6E54AFE440}" dt="2025-03-19T10:52:24.242" v="324"/>
            <ac:spMkLst>
              <pc:docMk/>
              <pc:sldMasterMk cId="3616360289" sldId="2147483648"/>
              <pc:sldLayoutMk cId="1149686675" sldId="2147483653"/>
              <ac:spMk id="11" creationId="{D52FB9B3-36C4-DC3B-A059-383208F6A727}"/>
            </ac:spMkLst>
          </pc:spChg>
        </pc:sldLayoutChg>
        <pc:sldLayoutChg chg="addSp delSp modSp mod">
          <pc:chgData name="Papera, Jessica" userId="3672d4f4-e842-47b5-9823-478dbff9e893" providerId="ADAL" clId="{3C96274A-24B6-4986-8FE5-2C6E54AFE440}" dt="2025-03-19T10:52:29.007" v="326"/>
          <pc:sldLayoutMkLst>
            <pc:docMk/>
            <pc:sldMasterMk cId="3616360289" sldId="2147483648"/>
            <pc:sldLayoutMk cId="3223341616" sldId="2147483654"/>
          </pc:sldLayoutMkLst>
          <pc:spChg chg="del">
            <ac:chgData name="Papera, Jessica" userId="3672d4f4-e842-47b5-9823-478dbff9e893" providerId="ADAL" clId="{3C96274A-24B6-4986-8FE5-2C6E54AFE440}" dt="2025-03-19T10:05:43.806" v="192" actId="478"/>
            <ac:spMkLst>
              <pc:docMk/>
              <pc:sldMasterMk cId="3616360289" sldId="2147483648"/>
              <pc:sldLayoutMk cId="3223341616" sldId="2147483654"/>
              <ac:spMk id="3" creationId="{BED6FB2F-1CAF-8191-3B0F-A595DF43D525}"/>
            </ac:spMkLst>
          </pc:spChg>
          <pc:spChg chg="del">
            <ac:chgData name="Papera, Jessica" userId="3672d4f4-e842-47b5-9823-478dbff9e893" providerId="ADAL" clId="{3C96274A-24B6-4986-8FE5-2C6E54AFE440}" dt="2025-03-19T10:05:44.978" v="193" actId="478"/>
            <ac:spMkLst>
              <pc:docMk/>
              <pc:sldMasterMk cId="3616360289" sldId="2147483648"/>
              <pc:sldLayoutMk cId="3223341616" sldId="2147483654"/>
              <ac:spMk id="4" creationId="{EDF6B733-505C-9326-3624-E593A3C17F1E}"/>
            </ac:spMkLst>
          </pc:spChg>
          <pc:spChg chg="add del mod">
            <ac:chgData name="Papera, Jessica" userId="3672d4f4-e842-47b5-9823-478dbff9e893" providerId="ADAL" clId="{3C96274A-24B6-4986-8FE5-2C6E54AFE440}" dt="2025-03-19T10:52:28.806" v="325" actId="478"/>
            <ac:spMkLst>
              <pc:docMk/>
              <pc:sldMasterMk cId="3616360289" sldId="2147483648"/>
              <pc:sldLayoutMk cId="3223341616" sldId="2147483654"/>
              <ac:spMk id="6" creationId="{B50095D1-3BCC-1FC6-6675-21F1E31658BA}"/>
            </ac:spMkLst>
          </pc:spChg>
          <pc:spChg chg="add mod">
            <ac:chgData name="Papera, Jessica" userId="3672d4f4-e842-47b5-9823-478dbff9e893" providerId="ADAL" clId="{3C96274A-24B6-4986-8FE5-2C6E54AFE440}" dt="2025-03-19T10:52:29.007" v="326"/>
            <ac:spMkLst>
              <pc:docMk/>
              <pc:sldMasterMk cId="3616360289" sldId="2147483648"/>
              <pc:sldLayoutMk cId="3223341616" sldId="2147483654"/>
              <ac:spMk id="7" creationId="{99CA423D-2F8C-CD4C-324D-8458A5E43F66}"/>
            </ac:spMkLst>
          </pc:spChg>
        </pc:sldLayoutChg>
        <pc:sldLayoutChg chg="addSp delSp modSp mod">
          <pc:chgData name="Papera, Jessica" userId="3672d4f4-e842-47b5-9823-478dbff9e893" providerId="ADAL" clId="{3C96274A-24B6-4986-8FE5-2C6E54AFE440}" dt="2025-03-19T10:52:32.112" v="328"/>
          <pc:sldLayoutMkLst>
            <pc:docMk/>
            <pc:sldMasterMk cId="3616360289" sldId="2147483648"/>
            <pc:sldLayoutMk cId="1546640375" sldId="2147483655"/>
          </pc:sldLayoutMkLst>
          <pc:spChg chg="del">
            <ac:chgData name="Papera, Jessica" userId="3672d4f4-e842-47b5-9823-478dbff9e893" providerId="ADAL" clId="{3C96274A-24B6-4986-8FE5-2C6E54AFE440}" dt="2025-03-19T10:05:49.818" v="195" actId="478"/>
            <ac:spMkLst>
              <pc:docMk/>
              <pc:sldMasterMk cId="3616360289" sldId="2147483648"/>
              <pc:sldLayoutMk cId="1546640375" sldId="2147483655"/>
              <ac:spMk id="2" creationId="{AB1302F8-2D79-09CC-F349-D6C4A5686DA0}"/>
            </ac:spMkLst>
          </pc:spChg>
          <pc:spChg chg="del">
            <ac:chgData name="Papera, Jessica" userId="3672d4f4-e842-47b5-9823-478dbff9e893" providerId="ADAL" clId="{3C96274A-24B6-4986-8FE5-2C6E54AFE440}" dt="2025-03-19T10:05:50.981" v="196" actId="478"/>
            <ac:spMkLst>
              <pc:docMk/>
              <pc:sldMasterMk cId="3616360289" sldId="2147483648"/>
              <pc:sldLayoutMk cId="1546640375" sldId="2147483655"/>
              <ac:spMk id="3" creationId="{699CAB52-5984-0583-826E-550C0669DCA4}"/>
            </ac:spMkLst>
          </pc:spChg>
          <pc:spChg chg="add del mod">
            <ac:chgData name="Papera, Jessica" userId="3672d4f4-e842-47b5-9823-478dbff9e893" providerId="ADAL" clId="{3C96274A-24B6-4986-8FE5-2C6E54AFE440}" dt="2025-03-19T10:52:31.890" v="327" actId="478"/>
            <ac:spMkLst>
              <pc:docMk/>
              <pc:sldMasterMk cId="3616360289" sldId="2147483648"/>
              <pc:sldLayoutMk cId="1546640375" sldId="2147483655"/>
              <ac:spMk id="5" creationId="{79BCC956-7F01-D818-F54D-B839D56D160E}"/>
            </ac:spMkLst>
          </pc:spChg>
          <pc:spChg chg="add mod">
            <ac:chgData name="Papera, Jessica" userId="3672d4f4-e842-47b5-9823-478dbff9e893" providerId="ADAL" clId="{3C96274A-24B6-4986-8FE5-2C6E54AFE440}" dt="2025-03-19T10:52:32.112" v="328"/>
            <ac:spMkLst>
              <pc:docMk/>
              <pc:sldMasterMk cId="3616360289" sldId="2147483648"/>
              <pc:sldLayoutMk cId="1546640375" sldId="2147483655"/>
              <ac:spMk id="6" creationId="{4ED6FBA3-27F2-7098-5C93-DE2B2EB699BD}"/>
            </ac:spMkLst>
          </pc:spChg>
        </pc:sldLayoutChg>
        <pc:sldLayoutChg chg="addSp delSp modSp mod">
          <pc:chgData name="Papera, Jessica" userId="3672d4f4-e842-47b5-9823-478dbff9e893" providerId="ADAL" clId="{3C96274A-24B6-4986-8FE5-2C6E54AFE440}" dt="2025-03-19T10:52:35.314" v="330"/>
          <pc:sldLayoutMkLst>
            <pc:docMk/>
            <pc:sldMasterMk cId="3616360289" sldId="2147483648"/>
            <pc:sldLayoutMk cId="705295703" sldId="2147483656"/>
          </pc:sldLayoutMkLst>
          <pc:spChg chg="del">
            <ac:chgData name="Papera, Jessica" userId="3672d4f4-e842-47b5-9823-478dbff9e893" providerId="ADAL" clId="{3C96274A-24B6-4986-8FE5-2C6E54AFE440}" dt="2025-03-19T10:05:57.603" v="198" actId="478"/>
            <ac:spMkLst>
              <pc:docMk/>
              <pc:sldMasterMk cId="3616360289" sldId="2147483648"/>
              <pc:sldLayoutMk cId="705295703" sldId="2147483656"/>
              <ac:spMk id="5" creationId="{DD15D667-22DC-BABF-9330-91EB445D6C1C}"/>
            </ac:spMkLst>
          </pc:spChg>
          <pc:spChg chg="del">
            <ac:chgData name="Papera, Jessica" userId="3672d4f4-e842-47b5-9823-478dbff9e893" providerId="ADAL" clId="{3C96274A-24B6-4986-8FE5-2C6E54AFE440}" dt="2025-03-19T10:05:59.735" v="199" actId="478"/>
            <ac:spMkLst>
              <pc:docMk/>
              <pc:sldMasterMk cId="3616360289" sldId="2147483648"/>
              <pc:sldLayoutMk cId="705295703" sldId="2147483656"/>
              <ac:spMk id="6" creationId="{FC104D3B-E65E-0B84-FB79-06E87273AB92}"/>
            </ac:spMkLst>
          </pc:spChg>
          <pc:spChg chg="add del mod">
            <ac:chgData name="Papera, Jessica" userId="3672d4f4-e842-47b5-9823-478dbff9e893" providerId="ADAL" clId="{3C96274A-24B6-4986-8FE5-2C6E54AFE440}" dt="2025-03-19T10:52:35.119" v="329" actId="478"/>
            <ac:spMkLst>
              <pc:docMk/>
              <pc:sldMasterMk cId="3616360289" sldId="2147483648"/>
              <pc:sldLayoutMk cId="705295703" sldId="2147483656"/>
              <ac:spMk id="8" creationId="{61E247B8-9862-117B-7BBE-65D402ADFBF1}"/>
            </ac:spMkLst>
          </pc:spChg>
          <pc:spChg chg="add mod">
            <ac:chgData name="Papera, Jessica" userId="3672d4f4-e842-47b5-9823-478dbff9e893" providerId="ADAL" clId="{3C96274A-24B6-4986-8FE5-2C6E54AFE440}" dt="2025-03-19T10:52:35.314" v="330"/>
            <ac:spMkLst>
              <pc:docMk/>
              <pc:sldMasterMk cId="3616360289" sldId="2147483648"/>
              <pc:sldLayoutMk cId="705295703" sldId="2147483656"/>
              <ac:spMk id="9" creationId="{910B5A53-67B3-03A7-6CB9-3E940F1E1A33}"/>
            </ac:spMkLst>
          </pc:spChg>
        </pc:sldLayoutChg>
        <pc:sldLayoutChg chg="addSp delSp modSp mod">
          <pc:chgData name="Papera, Jessica" userId="3672d4f4-e842-47b5-9823-478dbff9e893" providerId="ADAL" clId="{3C96274A-24B6-4986-8FE5-2C6E54AFE440}" dt="2025-03-19T10:52:38.974" v="332"/>
          <pc:sldLayoutMkLst>
            <pc:docMk/>
            <pc:sldMasterMk cId="3616360289" sldId="2147483648"/>
            <pc:sldLayoutMk cId="1874916627" sldId="2147483657"/>
          </pc:sldLayoutMkLst>
          <pc:spChg chg="del">
            <ac:chgData name="Papera, Jessica" userId="3672d4f4-e842-47b5-9823-478dbff9e893" providerId="ADAL" clId="{3C96274A-24B6-4986-8FE5-2C6E54AFE440}" dt="2025-03-19T10:06:17.231" v="202" actId="478"/>
            <ac:spMkLst>
              <pc:docMk/>
              <pc:sldMasterMk cId="3616360289" sldId="2147483648"/>
              <pc:sldLayoutMk cId="1874916627" sldId="2147483657"/>
              <ac:spMk id="5" creationId="{7526C96A-8631-2B13-2DCA-ABDCC4300800}"/>
            </ac:spMkLst>
          </pc:spChg>
          <pc:spChg chg="del">
            <ac:chgData name="Papera, Jessica" userId="3672d4f4-e842-47b5-9823-478dbff9e893" providerId="ADAL" clId="{3C96274A-24B6-4986-8FE5-2C6E54AFE440}" dt="2025-03-19T10:06:19.270" v="203" actId="478"/>
            <ac:spMkLst>
              <pc:docMk/>
              <pc:sldMasterMk cId="3616360289" sldId="2147483648"/>
              <pc:sldLayoutMk cId="1874916627" sldId="2147483657"/>
              <ac:spMk id="6" creationId="{F31B1D16-2B3F-E2B1-7A64-E38C5D15935B}"/>
            </ac:spMkLst>
          </pc:spChg>
          <pc:spChg chg="add del mod">
            <ac:chgData name="Papera, Jessica" userId="3672d4f4-e842-47b5-9823-478dbff9e893" providerId="ADAL" clId="{3C96274A-24B6-4986-8FE5-2C6E54AFE440}" dt="2025-03-19T10:52:38.743" v="331" actId="478"/>
            <ac:spMkLst>
              <pc:docMk/>
              <pc:sldMasterMk cId="3616360289" sldId="2147483648"/>
              <pc:sldLayoutMk cId="1874916627" sldId="2147483657"/>
              <ac:spMk id="8" creationId="{5C410399-722D-1044-7721-98021015D934}"/>
            </ac:spMkLst>
          </pc:spChg>
          <pc:spChg chg="add mod">
            <ac:chgData name="Papera, Jessica" userId="3672d4f4-e842-47b5-9823-478dbff9e893" providerId="ADAL" clId="{3C96274A-24B6-4986-8FE5-2C6E54AFE440}" dt="2025-03-19T10:52:38.974" v="332"/>
            <ac:spMkLst>
              <pc:docMk/>
              <pc:sldMasterMk cId="3616360289" sldId="2147483648"/>
              <pc:sldLayoutMk cId="1874916627" sldId="2147483657"/>
              <ac:spMk id="9" creationId="{39BD348C-EE95-D761-687E-A9681C9D707C}"/>
            </ac:spMkLst>
          </pc:spChg>
        </pc:sldLayoutChg>
        <pc:sldLayoutChg chg="delSp mod">
          <pc:chgData name="Papera, Jessica" userId="3672d4f4-e842-47b5-9823-478dbff9e893" providerId="ADAL" clId="{3C96274A-24B6-4986-8FE5-2C6E54AFE440}" dt="2025-03-19T10:06:07.265" v="201" actId="478"/>
          <pc:sldLayoutMkLst>
            <pc:docMk/>
            <pc:sldMasterMk cId="3616360289" sldId="2147483648"/>
            <pc:sldLayoutMk cId="1676366674" sldId="2147483658"/>
          </pc:sldLayoutMkLst>
          <pc:spChg chg="del">
            <ac:chgData name="Papera, Jessica" userId="3672d4f4-e842-47b5-9823-478dbff9e893" providerId="ADAL" clId="{3C96274A-24B6-4986-8FE5-2C6E54AFE440}" dt="2025-03-19T10:06:07.265" v="201" actId="478"/>
            <ac:spMkLst>
              <pc:docMk/>
              <pc:sldMasterMk cId="3616360289" sldId="2147483648"/>
              <pc:sldLayoutMk cId="1676366674" sldId="2147483658"/>
              <ac:spMk id="4" creationId="{B97342DA-5033-A5BF-EBA1-F3EA425EE062}"/>
            </ac:spMkLst>
          </pc:spChg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49A8E9E-B12A-4F26-8373-4FA35679C495}" type="datetimeFigureOut">
              <a:rPr lang="en-GB" smtClean="0"/>
              <a:t>19/03/2025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E060621-E4CA-4760-8F37-7B71DE3B608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521337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3F16EE34-D303-5FD4-DCA3-02EAB558217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8359232" y="1451340"/>
            <a:ext cx="3246437" cy="3567224"/>
          </a:xfrm>
        </p:spPr>
        <p:txBody>
          <a:bodyPr/>
          <a:lstStyle>
            <a:lvl1pPr>
              <a:defRPr/>
            </a:lvl1pPr>
          </a:lstStyle>
          <a:p>
            <a:r>
              <a:rPr lang="en-GB" dirty="0"/>
              <a:t>Picture 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2AF727A-5F9A-158F-AE8B-6BFF1F85FB6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75676" y="1456659"/>
            <a:ext cx="7832653" cy="2053303"/>
          </a:xfrm>
        </p:spPr>
        <p:txBody>
          <a:bodyPr anchor="b"/>
          <a:lstStyle>
            <a:lvl1pPr algn="l">
              <a:defRPr sz="60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Presentation title 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A3DCC05-524B-7D67-A41C-98010966C914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75676" y="3774557"/>
            <a:ext cx="7832653" cy="1249325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Author(s)</a:t>
            </a:r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039281-48F9-49D9-1A66-9D35366A02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07494" y="6357250"/>
            <a:ext cx="2743200" cy="365125"/>
          </a:xfrm>
        </p:spPr>
        <p:txBody>
          <a:bodyPr/>
          <a:lstStyle/>
          <a:p>
            <a:fld id="{96C1A7C6-05D1-4AD0-95E0-2DB9C638BCDF}" type="slidenum">
              <a:rPr lang="en-GB" smtClean="0"/>
              <a:t>‹#›</a:t>
            </a:fld>
            <a:endParaRPr lang="en-GB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36AFB6FC-C502-8138-FDF1-0C439506368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8545286" y="3200655"/>
            <a:ext cx="6868634" cy="446059"/>
          </a:xfrm>
          <a:prstGeom prst="rect">
            <a:avLst/>
          </a:prstGeom>
        </p:spPr>
      </p:pic>
      <p:sp>
        <p:nvSpPr>
          <p:cNvPr id="15" name="Picture Placeholder 12">
            <a:extLst>
              <a:ext uri="{FF2B5EF4-FFF2-40B4-BE49-F238E27FC236}">
                <a16:creationId xmlns:a16="http://schemas.microsoft.com/office/drawing/2014/main" id="{B7A6BA5B-1849-ED1B-F3D0-7E1C9B06E29A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1297541" y="6198229"/>
            <a:ext cx="1094784" cy="648000"/>
          </a:xfrm>
        </p:spPr>
        <p:txBody>
          <a:bodyPr>
            <a:noAutofit/>
          </a:bodyPr>
          <a:lstStyle>
            <a:lvl1pPr>
              <a:defRPr sz="1200"/>
            </a:lvl1pPr>
          </a:lstStyle>
          <a:p>
            <a:r>
              <a:rPr lang="en-GB" dirty="0"/>
              <a:t>Your institution logo</a:t>
            </a:r>
          </a:p>
        </p:txBody>
      </p:sp>
    </p:spTree>
    <p:extLst>
      <p:ext uri="{BB962C8B-B14F-4D97-AF65-F5344CB8AC3E}">
        <p14:creationId xmlns:p14="http://schemas.microsoft.com/office/powerpoint/2010/main" val="7464059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9A58CB-8F72-9920-D577-CB39592530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C7E080-4C5E-E98E-BB4B-92D2BA8C32B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36CD0B-9BDB-9558-07BE-00DB3E7543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C1A7C6-05D1-4AD0-95E0-2DB9C638BCDF}" type="slidenum">
              <a:rPr lang="en-GB" smtClean="0"/>
              <a:t>‹#›</a:t>
            </a:fld>
            <a:endParaRPr lang="en-GB"/>
          </a:p>
        </p:txBody>
      </p:sp>
      <p:sp>
        <p:nvSpPr>
          <p:cNvPr id="7" name="Picture Placeholder 12">
            <a:extLst>
              <a:ext uri="{FF2B5EF4-FFF2-40B4-BE49-F238E27FC236}">
                <a16:creationId xmlns:a16="http://schemas.microsoft.com/office/drawing/2014/main" id="{3BC3F59D-73E5-4F6D-6130-C23D4C5F5670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1297541" y="6198229"/>
            <a:ext cx="1094784" cy="648000"/>
          </a:xfrm>
        </p:spPr>
        <p:txBody>
          <a:bodyPr>
            <a:noAutofit/>
          </a:bodyPr>
          <a:lstStyle>
            <a:lvl1pPr>
              <a:defRPr sz="1200"/>
            </a:lvl1pPr>
          </a:lstStyle>
          <a:p>
            <a:r>
              <a:rPr lang="en-GB" dirty="0"/>
              <a:t>Your institution logo</a:t>
            </a:r>
          </a:p>
        </p:txBody>
      </p:sp>
    </p:spTree>
    <p:extLst>
      <p:ext uri="{BB962C8B-B14F-4D97-AF65-F5344CB8AC3E}">
        <p14:creationId xmlns:p14="http://schemas.microsoft.com/office/powerpoint/2010/main" val="28483567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D0528A-45C0-3E4F-750D-381C2672CA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42B8642-DBB8-63F8-F818-3569A047B97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FF47DFE-DFC0-1D30-CF4A-43558C7686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C1A7C6-05D1-4AD0-95E0-2DB9C638BCDF}" type="slidenum">
              <a:rPr lang="en-GB" smtClean="0"/>
              <a:t>‹#›</a:t>
            </a:fld>
            <a:endParaRPr lang="en-GB"/>
          </a:p>
        </p:txBody>
      </p:sp>
      <p:sp>
        <p:nvSpPr>
          <p:cNvPr id="8" name="Picture Placeholder 12">
            <a:extLst>
              <a:ext uri="{FF2B5EF4-FFF2-40B4-BE49-F238E27FC236}">
                <a16:creationId xmlns:a16="http://schemas.microsoft.com/office/drawing/2014/main" id="{85F6C1B3-BAEC-50F1-6C27-D32AAB377D34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1297541" y="6198229"/>
            <a:ext cx="1094784" cy="648000"/>
          </a:xfrm>
        </p:spPr>
        <p:txBody>
          <a:bodyPr>
            <a:noAutofit/>
          </a:bodyPr>
          <a:lstStyle>
            <a:lvl1pPr>
              <a:defRPr sz="1200"/>
            </a:lvl1pPr>
          </a:lstStyle>
          <a:p>
            <a:r>
              <a:rPr lang="en-GB" dirty="0"/>
              <a:t>Your institution logo</a:t>
            </a:r>
          </a:p>
        </p:txBody>
      </p:sp>
    </p:spTree>
    <p:extLst>
      <p:ext uri="{BB962C8B-B14F-4D97-AF65-F5344CB8AC3E}">
        <p14:creationId xmlns:p14="http://schemas.microsoft.com/office/powerpoint/2010/main" val="30344333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FF9BCC-434C-96D4-D1C8-3309D8A139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8CE749-D103-B178-FACE-714251AA229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9E8BE69-91F5-0C05-5135-6CA30127EB4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B611E83-BE29-FEDA-1C57-AA49A863E4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C1A7C6-05D1-4AD0-95E0-2DB9C638BCDF}" type="slidenum">
              <a:rPr lang="en-GB" smtClean="0"/>
              <a:t>‹#›</a:t>
            </a:fld>
            <a:endParaRPr lang="en-GB"/>
          </a:p>
        </p:txBody>
      </p:sp>
      <p:sp>
        <p:nvSpPr>
          <p:cNvPr id="9" name="Picture Placeholder 12">
            <a:extLst>
              <a:ext uri="{FF2B5EF4-FFF2-40B4-BE49-F238E27FC236}">
                <a16:creationId xmlns:a16="http://schemas.microsoft.com/office/drawing/2014/main" id="{E247DF1F-E167-06A1-75A4-B037F230FBA6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1297541" y="6198229"/>
            <a:ext cx="1094784" cy="648000"/>
          </a:xfrm>
        </p:spPr>
        <p:txBody>
          <a:bodyPr>
            <a:noAutofit/>
          </a:bodyPr>
          <a:lstStyle>
            <a:lvl1pPr>
              <a:defRPr sz="1200"/>
            </a:lvl1pPr>
          </a:lstStyle>
          <a:p>
            <a:r>
              <a:rPr lang="en-GB" dirty="0"/>
              <a:t>Your institution logo</a:t>
            </a:r>
          </a:p>
        </p:txBody>
      </p:sp>
    </p:spTree>
    <p:extLst>
      <p:ext uri="{BB962C8B-B14F-4D97-AF65-F5344CB8AC3E}">
        <p14:creationId xmlns:p14="http://schemas.microsoft.com/office/powerpoint/2010/main" val="13025697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1CD92E-A626-083E-4F40-9B4BE9DF55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7CC9E9F-6A9D-D7EA-99C7-A2E13B3091F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02CB266-95AA-BE36-3BA0-D26666CD12A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F662505-8917-CC71-FFCD-054B52CB66D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CC28C5D-354A-312E-46DF-C5B808A2794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82A9EE4-3231-7EC4-C311-FCEA67C3F7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C1A7C6-05D1-4AD0-95E0-2DB9C638BCDF}" type="slidenum">
              <a:rPr lang="en-GB" smtClean="0"/>
              <a:t>‹#›</a:t>
            </a:fld>
            <a:endParaRPr lang="en-GB"/>
          </a:p>
        </p:txBody>
      </p:sp>
      <p:sp>
        <p:nvSpPr>
          <p:cNvPr id="11" name="Picture Placeholder 12">
            <a:extLst>
              <a:ext uri="{FF2B5EF4-FFF2-40B4-BE49-F238E27FC236}">
                <a16:creationId xmlns:a16="http://schemas.microsoft.com/office/drawing/2014/main" id="{D52FB9B3-36C4-DC3B-A059-383208F6A727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1297541" y="6198229"/>
            <a:ext cx="1094784" cy="648000"/>
          </a:xfrm>
        </p:spPr>
        <p:txBody>
          <a:bodyPr>
            <a:noAutofit/>
          </a:bodyPr>
          <a:lstStyle>
            <a:lvl1pPr>
              <a:defRPr sz="1200"/>
            </a:lvl1pPr>
          </a:lstStyle>
          <a:p>
            <a:r>
              <a:rPr lang="en-GB" dirty="0"/>
              <a:t>Your institution logo</a:t>
            </a:r>
          </a:p>
        </p:txBody>
      </p:sp>
    </p:spTree>
    <p:extLst>
      <p:ext uri="{BB962C8B-B14F-4D97-AF65-F5344CB8AC3E}">
        <p14:creationId xmlns:p14="http://schemas.microsoft.com/office/powerpoint/2010/main" val="11496866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79BF11-FD88-786C-4FF1-2CB0B2408F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C45EE51-1CB2-4B88-E384-CCCCF9099C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C1A7C6-05D1-4AD0-95E0-2DB9C638BCDF}" type="slidenum">
              <a:rPr lang="en-GB" smtClean="0"/>
              <a:t>‹#›</a:t>
            </a:fld>
            <a:endParaRPr lang="en-GB"/>
          </a:p>
        </p:txBody>
      </p:sp>
      <p:sp>
        <p:nvSpPr>
          <p:cNvPr id="7" name="Picture Placeholder 12">
            <a:extLst>
              <a:ext uri="{FF2B5EF4-FFF2-40B4-BE49-F238E27FC236}">
                <a16:creationId xmlns:a16="http://schemas.microsoft.com/office/drawing/2014/main" id="{99CA423D-2F8C-CD4C-324D-8458A5E43F66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1297541" y="6198229"/>
            <a:ext cx="1094784" cy="648000"/>
          </a:xfrm>
        </p:spPr>
        <p:txBody>
          <a:bodyPr>
            <a:noAutofit/>
          </a:bodyPr>
          <a:lstStyle>
            <a:lvl1pPr>
              <a:defRPr sz="1200"/>
            </a:lvl1pPr>
          </a:lstStyle>
          <a:p>
            <a:r>
              <a:rPr lang="en-GB" dirty="0"/>
              <a:t>Your institution logo</a:t>
            </a:r>
          </a:p>
        </p:txBody>
      </p:sp>
    </p:spTree>
    <p:extLst>
      <p:ext uri="{BB962C8B-B14F-4D97-AF65-F5344CB8AC3E}">
        <p14:creationId xmlns:p14="http://schemas.microsoft.com/office/powerpoint/2010/main" val="32233416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717E953-1C82-BB48-39A2-667F3F2E13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C1A7C6-05D1-4AD0-95E0-2DB9C638BCDF}" type="slidenum">
              <a:rPr lang="en-GB" smtClean="0"/>
              <a:t>‹#›</a:t>
            </a:fld>
            <a:endParaRPr lang="en-GB"/>
          </a:p>
        </p:txBody>
      </p:sp>
      <p:sp>
        <p:nvSpPr>
          <p:cNvPr id="6" name="Picture Placeholder 12">
            <a:extLst>
              <a:ext uri="{FF2B5EF4-FFF2-40B4-BE49-F238E27FC236}">
                <a16:creationId xmlns:a16="http://schemas.microsoft.com/office/drawing/2014/main" id="{4ED6FBA3-27F2-7098-5C93-DE2B2EB699BD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1297541" y="6198229"/>
            <a:ext cx="1094784" cy="648000"/>
          </a:xfrm>
        </p:spPr>
        <p:txBody>
          <a:bodyPr>
            <a:noAutofit/>
          </a:bodyPr>
          <a:lstStyle>
            <a:lvl1pPr>
              <a:defRPr sz="1200"/>
            </a:lvl1pPr>
          </a:lstStyle>
          <a:p>
            <a:r>
              <a:rPr lang="en-GB" dirty="0"/>
              <a:t>Your institution logo</a:t>
            </a:r>
          </a:p>
        </p:txBody>
      </p:sp>
    </p:spTree>
    <p:extLst>
      <p:ext uri="{BB962C8B-B14F-4D97-AF65-F5344CB8AC3E}">
        <p14:creationId xmlns:p14="http://schemas.microsoft.com/office/powerpoint/2010/main" val="15466403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5C37A2-0AB1-5BB7-55DB-801548C5A7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2EB90F-8D34-29EC-2B86-02A61ABA70D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62863DA-1E85-009F-03DA-8C08C519544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22319AD-3127-2A67-E6BC-FAEA46F197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C1A7C6-05D1-4AD0-95E0-2DB9C638BCDF}" type="slidenum">
              <a:rPr lang="en-GB" smtClean="0"/>
              <a:t>‹#›</a:t>
            </a:fld>
            <a:endParaRPr lang="en-GB"/>
          </a:p>
        </p:txBody>
      </p:sp>
      <p:sp>
        <p:nvSpPr>
          <p:cNvPr id="9" name="Picture Placeholder 12">
            <a:extLst>
              <a:ext uri="{FF2B5EF4-FFF2-40B4-BE49-F238E27FC236}">
                <a16:creationId xmlns:a16="http://schemas.microsoft.com/office/drawing/2014/main" id="{910B5A53-67B3-03A7-6CB9-3E940F1E1A33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1297541" y="6198229"/>
            <a:ext cx="1094784" cy="648000"/>
          </a:xfrm>
        </p:spPr>
        <p:txBody>
          <a:bodyPr>
            <a:noAutofit/>
          </a:bodyPr>
          <a:lstStyle>
            <a:lvl1pPr>
              <a:defRPr sz="1200"/>
            </a:lvl1pPr>
          </a:lstStyle>
          <a:p>
            <a:r>
              <a:rPr lang="en-GB" dirty="0"/>
              <a:t>Your institution logo</a:t>
            </a:r>
          </a:p>
        </p:txBody>
      </p:sp>
    </p:spTree>
    <p:extLst>
      <p:ext uri="{BB962C8B-B14F-4D97-AF65-F5344CB8AC3E}">
        <p14:creationId xmlns:p14="http://schemas.microsoft.com/office/powerpoint/2010/main" val="7052957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487E95-582D-5143-5464-63DDF14E86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F032E48-99EA-FA16-AF21-327DC3CFFC4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1AA0B0C-FDBB-3DE7-B871-AFD81051D3B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0B22E6D-782B-E9D5-90CF-975973950A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C1A7C6-05D1-4AD0-95E0-2DB9C638BCDF}" type="slidenum">
              <a:rPr lang="en-GB" smtClean="0"/>
              <a:t>‹#›</a:t>
            </a:fld>
            <a:endParaRPr lang="en-GB"/>
          </a:p>
        </p:txBody>
      </p:sp>
      <p:sp>
        <p:nvSpPr>
          <p:cNvPr id="9" name="Picture Placeholder 12">
            <a:extLst>
              <a:ext uri="{FF2B5EF4-FFF2-40B4-BE49-F238E27FC236}">
                <a16:creationId xmlns:a16="http://schemas.microsoft.com/office/drawing/2014/main" id="{39BD348C-EE95-D761-687E-A9681C9D707C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1297541" y="6198229"/>
            <a:ext cx="1094784" cy="648000"/>
          </a:xfrm>
        </p:spPr>
        <p:txBody>
          <a:bodyPr>
            <a:noAutofit/>
          </a:bodyPr>
          <a:lstStyle>
            <a:lvl1pPr>
              <a:defRPr sz="1200"/>
            </a:lvl1pPr>
          </a:lstStyle>
          <a:p>
            <a:r>
              <a:rPr lang="en-GB" dirty="0"/>
              <a:t>Your institution logo</a:t>
            </a:r>
          </a:p>
        </p:txBody>
      </p:sp>
    </p:spTree>
    <p:extLst>
      <p:ext uri="{BB962C8B-B14F-4D97-AF65-F5344CB8AC3E}">
        <p14:creationId xmlns:p14="http://schemas.microsoft.com/office/powerpoint/2010/main" val="18749166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B4E7E71-E127-0B3D-769E-B92F4C57D7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52B3216-625D-9794-6E00-E5C0EE9C83E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2421EB3-04AC-9B6B-FF54-4EA2BE52CC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fld id="{96C1A7C6-05D1-4AD0-95E0-2DB9C638BCDF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10" name="Picture 9" descr="A blue letter r and a black background&#10;&#10;AI-generated content may be incorrect.">
            <a:extLst>
              <a:ext uri="{FF2B5EF4-FFF2-40B4-BE49-F238E27FC236}">
                <a16:creationId xmlns:a16="http://schemas.microsoft.com/office/drawing/2014/main" id="{7E63CD2E-AF98-CFBB-6324-0CF4B424979C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086"/>
          <a:stretch/>
        </p:blipFill>
        <p:spPr>
          <a:xfrm>
            <a:off x="103978" y="6176963"/>
            <a:ext cx="1104658" cy="6008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63602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Segoe UI" panose="020B0502040204020203" pitchFamily="34" charset="0"/>
          <a:ea typeface="+mj-ea"/>
          <a:cs typeface="Segoe UI" panose="020B0502040204020203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Segoe UI" panose="020B0502040204020203" pitchFamily="34" charset="0"/>
          <a:ea typeface="+mn-ea"/>
          <a:cs typeface="Segoe UI" panose="020B0502040204020203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Segoe UI" panose="020B0502040204020203" pitchFamily="34" charset="0"/>
          <a:ea typeface="+mn-ea"/>
          <a:cs typeface="Segoe UI" panose="020B0502040204020203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Segoe UI" panose="020B0502040204020203" pitchFamily="34" charset="0"/>
          <a:ea typeface="+mn-ea"/>
          <a:cs typeface="Segoe UI" panose="020B0502040204020203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Segoe UI" panose="020B0502040204020203" pitchFamily="34" charset="0"/>
          <a:ea typeface="+mn-ea"/>
          <a:cs typeface="Segoe UI" panose="020B0502040204020203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Segoe UI" panose="020B0502040204020203" pitchFamily="34" charset="0"/>
          <a:ea typeface="+mn-ea"/>
          <a:cs typeface="Segoe UI" panose="020B0502040204020203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A63889EB-E426-3334-0BC7-608C2F43554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B8DA1B7B-4D2F-CCDB-1FC1-915EF20F44B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9F1B6885-A823-8749-81BB-A9AEB58C0F1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01950FB-67E5-9F5C-26F9-8AC6B25FDE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C1A7C6-05D1-4AD0-95E0-2DB9C638BCDF}" type="slidenum">
              <a:rPr lang="en-GB" smtClean="0"/>
              <a:t>1</a:t>
            </a:fld>
            <a:endParaRPr lang="en-GB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FE988AED-C270-4081-83D8-03DC15BAE294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59213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5D46D4-D499-320E-7A45-0041E3D5EF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C417DB-5615-AAB7-3887-64A8FA67FCB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23F9624-4E78-4A51-B335-805589F8D5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C1A7C6-05D1-4AD0-95E0-2DB9C638BCDF}" type="slidenum">
              <a:rPr lang="en-GB" smtClean="0"/>
              <a:t>2</a:t>
            </a:fld>
            <a:endParaRPr lang="en-GB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FE4B796E-5CD4-A21E-27E0-E4C026E5769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779706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8C57AB-CA89-086A-558A-F7BE573690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156441E-6261-8ADC-3249-7BE48B64992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B904A49-D3A9-841F-1AA5-2C61F7A56B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C1A7C6-05D1-4AD0-95E0-2DB9C638BCDF}" type="slidenum">
              <a:rPr lang="en-GB" smtClean="0"/>
              <a:t>3</a:t>
            </a:fld>
            <a:endParaRPr lang="en-GB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10A6561C-A96C-12EC-8BDC-A8ED1F61FC9A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499750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67570A-A3DE-9533-01C2-BF2EA0FDBA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B2AFF9-858A-BB5F-AF8D-C3906358ED81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C66BED2-D688-383D-433C-92F122B81E2F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9B5E997-4719-0C18-5D31-77D223FDA0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C1A7C6-05D1-4AD0-95E0-2DB9C638BCDF}" type="slidenum">
              <a:rPr lang="en-GB" smtClean="0"/>
              <a:t>4</a:t>
            </a:fld>
            <a:endParaRPr lang="en-GB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EFACAD48-1986-FB40-8F55-D205CF54F572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180157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C8CFAE-E891-8802-30B0-C3CD3B0AE4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6D6170-0571-7FAD-881E-FF5E9E775B1A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80C732C-9147-B5D5-36B2-B54F40B35D25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E965C74-DF6A-6EBC-EFD5-D7F60FF47F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C1A7C6-05D1-4AD0-95E0-2DB9C638BCDF}" type="slidenum">
              <a:rPr lang="en-GB" smtClean="0"/>
              <a:t>5</a:t>
            </a:fld>
            <a:endParaRPr lang="en-GB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DFD42B8C-173B-5B3D-F87D-FDFB84DDEDDD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4126207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D3E038-97AB-2EF8-6060-E147715C62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A22CE73-F583-C1B3-2C6C-176A0DF73C1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00FE487-CE70-F1E1-39B8-A7D839EA17D8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30CEB76-1F6E-D036-5476-CC40AADBFA3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099550B-96C4-8806-C5E5-9BD935337FCE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7CF97D4-7318-50B1-C920-0796D9B204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C1A7C6-05D1-4AD0-95E0-2DB9C638BCDF}" type="slidenum">
              <a:rPr lang="en-GB" smtClean="0"/>
              <a:t>6</a:t>
            </a:fld>
            <a:endParaRPr lang="en-GB"/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29D67003-2F47-FDA2-4730-BB6C51F7F2B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8021921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94B68D-5037-9F6C-CB45-31E1260AC5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B1C97A2-B81B-614E-7EF9-5F8D1841EF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C1A7C6-05D1-4AD0-95E0-2DB9C638BCDF}" type="slidenum">
              <a:rPr lang="en-GB" smtClean="0"/>
              <a:t>7</a:t>
            </a:fld>
            <a:endParaRPr lang="en-GB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394EBEAF-6004-4A23-AA7C-2EEE19D144EF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9783577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FE182112-877E-D5E3-4963-B2BD08CC3F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C1A7C6-05D1-4AD0-95E0-2DB9C638BCDF}" type="slidenum">
              <a:rPr lang="en-GB" smtClean="0"/>
              <a:t>8</a:t>
            </a:fld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84A7C7B-7CEF-1DB1-6707-DDD69EB567AF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5539593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IWA">
      <a:dk1>
        <a:srgbClr val="0E2841"/>
      </a:dk1>
      <a:lt1>
        <a:srgbClr val="F4F7FB"/>
      </a:lt1>
      <a:dk2>
        <a:srgbClr val="2E5387"/>
      </a:dk2>
      <a:lt2>
        <a:srgbClr val="E8E8E8"/>
      </a:lt2>
      <a:accent1>
        <a:srgbClr val="0A549F"/>
      </a:accent1>
      <a:accent2>
        <a:srgbClr val="DC602E"/>
      </a:accent2>
      <a:accent3>
        <a:srgbClr val="00ADF2"/>
      </a:accent3>
      <a:accent4>
        <a:srgbClr val="9CB9D8"/>
      </a:accent4>
      <a:accent5>
        <a:srgbClr val="963D5A"/>
      </a:accent5>
      <a:accent6>
        <a:srgbClr val="00B72B"/>
      </a:accent6>
      <a:hlink>
        <a:srgbClr val="4F4789"/>
      </a:hlink>
      <a:folHlink>
        <a:srgbClr val="1F81CA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BB7AC14B248744396360FA94072328C" ma:contentTypeVersion="13" ma:contentTypeDescription="Create a new document." ma:contentTypeScope="" ma:versionID="67c83ea8c0f4502854b260e52d8e85c0">
  <xsd:schema xmlns:xsd="http://www.w3.org/2001/XMLSchema" xmlns:xs="http://www.w3.org/2001/XMLSchema" xmlns:p="http://schemas.microsoft.com/office/2006/metadata/properties" xmlns:ns2="dd226343-f493-4a4b-8efb-8fe830e206b5" xmlns:ns3="52d6cead-747c-4e5e-9a73-aac1da5829ad" targetNamespace="http://schemas.microsoft.com/office/2006/metadata/properties" ma:root="true" ma:fieldsID="ce9757eeb2826482b94123586d1feecb" ns2:_="" ns3:_="">
    <xsd:import namespace="dd226343-f493-4a4b-8efb-8fe830e206b5"/>
    <xsd:import namespace="52d6cead-747c-4e5e-9a73-aac1da5829ad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d226343-f493-4a4b-8efb-8fe830e206b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db2460ed-fafb-4495-aa76-7be45605e0d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2d6cead-747c-4e5e-9a73-aac1da5829ad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cd947c0f-95e8-4902-af48-bac76cee9f80}" ma:internalName="TaxCatchAll" ma:showField="CatchAllData" ma:web="52d6cead-747c-4e5e-9a73-aac1da5829a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9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52d6cead-747c-4e5e-9a73-aac1da5829ad" xsi:nil="true"/>
    <lcf76f155ced4ddcb4097134ff3c332f xmlns="dd226343-f493-4a4b-8efb-8fe830e206b5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282A9EA6-D77E-498C-B365-82C8D9AF5A8A}"/>
</file>

<file path=customXml/itemProps2.xml><?xml version="1.0" encoding="utf-8"?>
<ds:datastoreItem xmlns:ds="http://schemas.openxmlformats.org/officeDocument/2006/customXml" ds:itemID="{45A8CE93-C34D-42A0-AAB0-A7BAD78AC64D}"/>
</file>

<file path=customXml/itemProps3.xml><?xml version="1.0" encoding="utf-8"?>
<ds:datastoreItem xmlns:ds="http://schemas.openxmlformats.org/officeDocument/2006/customXml" ds:itemID="{E5B2D473-8D45-43FB-9A59-B889A3BC97D4}"/>
</file>

<file path=docProps/app.xml><?xml version="1.0" encoding="utf-8"?>
<Properties xmlns="http://schemas.openxmlformats.org/officeDocument/2006/extended-properties" xmlns:vt="http://schemas.openxmlformats.org/officeDocument/2006/docPropsVTypes">
  <TotalTime>137</TotalTime>
  <Words>8</Words>
  <Application>Microsoft Office PowerPoint</Application>
  <PresentationFormat>Widescreen</PresentationFormat>
  <Paragraphs>8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Aptos</vt:lpstr>
      <vt:lpstr>Arial</vt:lpstr>
      <vt:lpstr>Segoe UI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Wetsus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Papera, Jessica</dc:creator>
  <cp:lastModifiedBy>Papera, Jessica</cp:lastModifiedBy>
  <cp:revision>1</cp:revision>
  <dcterms:created xsi:type="dcterms:W3CDTF">2025-03-18T13:22:53Z</dcterms:created>
  <dcterms:modified xsi:type="dcterms:W3CDTF">2025-03-19T13:11:01Z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0x0101003BB7AC14B248744396360FA94072328C</vt:lpwstr>
  </property>
</Properties>
</file>