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30275213" cy="42811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549F"/>
    <a:srgbClr val="C8D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1469" y="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pera, Jessica" userId="3672d4f4-e842-47b5-9823-478dbff9e893" providerId="ADAL" clId="{8F70E8C2-90A0-4FCA-8920-C9B1D0F5264D}"/>
    <pc:docChg chg="modMainMaster">
      <pc:chgData name="Papera, Jessica" userId="3672d4f4-e842-47b5-9823-478dbff9e893" providerId="ADAL" clId="{8F70E8C2-90A0-4FCA-8920-C9B1D0F5264D}" dt="2025-02-17T12:07:30.239" v="17" actId="1076"/>
      <pc:docMkLst>
        <pc:docMk/>
      </pc:docMkLst>
      <pc:sldMasterChg chg="addSp modSp mod modSldLayout">
        <pc:chgData name="Papera, Jessica" userId="3672d4f4-e842-47b5-9823-478dbff9e893" providerId="ADAL" clId="{8F70E8C2-90A0-4FCA-8920-C9B1D0F5264D}" dt="2025-02-17T12:07:30.239" v="17" actId="1076"/>
        <pc:sldMasterMkLst>
          <pc:docMk/>
          <pc:sldMasterMk cId="1144498217" sldId="2147483660"/>
        </pc:sldMasterMkLst>
        <pc:picChg chg="add mod">
          <ac:chgData name="Papera, Jessica" userId="3672d4f4-e842-47b5-9823-478dbff9e893" providerId="ADAL" clId="{8F70E8C2-90A0-4FCA-8920-C9B1D0F5264D}" dt="2025-02-17T12:07:17.424" v="14" actId="1076"/>
          <ac:picMkLst>
            <pc:docMk/>
            <pc:sldMasterMk cId="1144498217" sldId="2147483660"/>
            <ac:picMk id="7" creationId="{12C5C65D-5484-F6DD-1C27-9CDC8AC8422B}"/>
          </ac:picMkLst>
        </pc:picChg>
        <pc:picChg chg="add mod">
          <ac:chgData name="Papera, Jessica" userId="3672d4f4-e842-47b5-9823-478dbff9e893" providerId="ADAL" clId="{8F70E8C2-90A0-4FCA-8920-C9B1D0F5264D}" dt="2025-02-17T12:07:19.498" v="15" actId="1076"/>
          <ac:picMkLst>
            <pc:docMk/>
            <pc:sldMasterMk cId="1144498217" sldId="2147483660"/>
            <ac:picMk id="8" creationId="{EADBC61E-49D8-7BE8-838A-74D77BE897FD}"/>
          </ac:picMkLst>
        </pc:picChg>
        <pc:sldLayoutChg chg="modSp mod">
          <pc:chgData name="Papera, Jessica" userId="3672d4f4-e842-47b5-9823-478dbff9e893" providerId="ADAL" clId="{8F70E8C2-90A0-4FCA-8920-C9B1D0F5264D}" dt="2025-02-17T12:07:30.239" v="17" actId="1076"/>
          <pc:sldLayoutMkLst>
            <pc:docMk/>
            <pc:sldMasterMk cId="1144498217" sldId="2147483660"/>
            <pc:sldLayoutMk cId="124741139" sldId="2147483662"/>
          </pc:sldLayoutMkLst>
          <pc:spChg chg="mod">
            <ac:chgData name="Papera, Jessica" userId="3672d4f4-e842-47b5-9823-478dbff9e893" providerId="ADAL" clId="{8F70E8C2-90A0-4FCA-8920-C9B1D0F5264D}" dt="2025-02-17T12:07:26.830" v="16" actId="14100"/>
            <ac:spMkLst>
              <pc:docMk/>
              <pc:sldMasterMk cId="1144498217" sldId="2147483660"/>
              <pc:sldLayoutMk cId="124741139" sldId="2147483662"/>
              <ac:spMk id="7" creationId="{1F22296B-7CFA-FC95-75B5-AC9C08439B25}"/>
            </ac:spMkLst>
          </pc:spChg>
          <pc:spChg chg="mod">
            <ac:chgData name="Papera, Jessica" userId="3672d4f4-e842-47b5-9823-478dbff9e893" providerId="ADAL" clId="{8F70E8C2-90A0-4FCA-8920-C9B1D0F5264D}" dt="2025-02-17T12:07:30.239" v="17" actId="1076"/>
            <ac:spMkLst>
              <pc:docMk/>
              <pc:sldMasterMk cId="1144498217" sldId="2147483660"/>
              <pc:sldLayoutMk cId="124741139" sldId="2147483662"/>
              <ac:spMk id="10" creationId="{C8ED741B-2238-46A4-6DDF-D623ECBA3AF6}"/>
            </ac:spMkLst>
          </pc:spChg>
        </pc:sldLayoutChg>
      </pc:sldMasterChg>
    </pc:docChg>
  </pc:docChgLst>
  <pc:docChgLst>
    <pc:chgData name="Papera, Jessica" userId="3672d4f4-e842-47b5-9823-478dbff9e893" providerId="ADAL" clId="{E9C22C26-137B-4120-B080-7DE732CF9951}"/>
    <pc:docChg chg="undo custSel modMainMaster">
      <pc:chgData name="Papera, Jessica" userId="3672d4f4-e842-47b5-9823-478dbff9e893" providerId="ADAL" clId="{E9C22C26-137B-4120-B080-7DE732CF9951}" dt="2025-02-19T11:48:35.296" v="29" actId="207"/>
      <pc:docMkLst>
        <pc:docMk/>
      </pc:docMkLst>
      <pc:sldMasterChg chg="modSp mod modSldLayout">
        <pc:chgData name="Papera, Jessica" userId="3672d4f4-e842-47b5-9823-478dbff9e893" providerId="ADAL" clId="{E9C22C26-137B-4120-B080-7DE732CF9951}" dt="2025-02-19T11:48:35.296" v="29" actId="207"/>
        <pc:sldMasterMkLst>
          <pc:docMk/>
          <pc:sldMasterMk cId="1144498217" sldId="2147483660"/>
        </pc:sldMasterMkLst>
        <pc:picChg chg="mod">
          <ac:chgData name="Papera, Jessica" userId="3672d4f4-e842-47b5-9823-478dbff9e893" providerId="ADAL" clId="{E9C22C26-137B-4120-B080-7DE732CF9951}" dt="2025-02-19T11:47:29.906" v="17" actId="1076"/>
          <ac:picMkLst>
            <pc:docMk/>
            <pc:sldMasterMk cId="1144498217" sldId="2147483660"/>
            <ac:picMk id="7" creationId="{12C5C65D-5484-F6DD-1C27-9CDC8AC8422B}"/>
          </ac:picMkLst>
        </pc:picChg>
        <pc:picChg chg="mod">
          <ac:chgData name="Papera, Jessica" userId="3672d4f4-e842-47b5-9823-478dbff9e893" providerId="ADAL" clId="{E9C22C26-137B-4120-B080-7DE732CF9951}" dt="2025-02-19T11:47:35.350" v="18" actId="1076"/>
          <ac:picMkLst>
            <pc:docMk/>
            <pc:sldMasterMk cId="1144498217" sldId="2147483660"/>
            <ac:picMk id="8" creationId="{EADBC61E-49D8-7BE8-838A-74D77BE897FD}"/>
          </ac:picMkLst>
        </pc:picChg>
        <pc:sldLayoutChg chg="modSp mod">
          <pc:chgData name="Papera, Jessica" userId="3672d4f4-e842-47b5-9823-478dbff9e893" providerId="ADAL" clId="{E9C22C26-137B-4120-B080-7DE732CF9951}" dt="2025-02-19T11:48:35.296" v="29" actId="207"/>
          <pc:sldLayoutMkLst>
            <pc:docMk/>
            <pc:sldMasterMk cId="1144498217" sldId="2147483660"/>
            <pc:sldLayoutMk cId="124741139" sldId="2147483662"/>
          </pc:sldLayoutMkLst>
          <pc:spChg chg="mod">
            <ac:chgData name="Papera, Jessica" userId="3672d4f4-e842-47b5-9823-478dbff9e893" providerId="ADAL" clId="{E9C22C26-137B-4120-B080-7DE732CF9951}" dt="2025-02-19T11:48:21.473" v="28" actId="207"/>
            <ac:spMkLst>
              <pc:docMk/>
              <pc:sldMasterMk cId="1144498217" sldId="2147483660"/>
              <pc:sldLayoutMk cId="124741139" sldId="2147483662"/>
              <ac:spMk id="7" creationId="{1F22296B-7CFA-FC95-75B5-AC9C08439B25}"/>
            </ac:spMkLst>
          </pc:spChg>
          <pc:spChg chg="mod">
            <ac:chgData name="Papera, Jessica" userId="3672d4f4-e842-47b5-9823-478dbff9e893" providerId="ADAL" clId="{E9C22C26-137B-4120-B080-7DE732CF9951}" dt="2025-02-19T11:48:35.296" v="29" actId="207"/>
            <ac:spMkLst>
              <pc:docMk/>
              <pc:sldMasterMk cId="1144498217" sldId="2147483660"/>
              <pc:sldLayoutMk cId="124741139" sldId="2147483662"/>
              <ac:spMk id="10" creationId="{C8ED741B-2238-46A4-6DDF-D623ECBA3AF6}"/>
            </ac:spMkLst>
          </pc:spChg>
        </pc:sldLayoutChg>
      </pc:sldMasterChg>
    </pc:docChg>
  </pc:docChgLst>
  <pc:docChgLst>
    <pc:chgData name="Papera, Jessica" userId="3672d4f4-e842-47b5-9823-478dbff9e893" providerId="ADAL" clId="{1029D6D4-DB14-4035-AA68-C3804A5CD7D9}"/>
    <pc:docChg chg="modSld modMainMaster">
      <pc:chgData name="Papera, Jessica" userId="3672d4f4-e842-47b5-9823-478dbff9e893" providerId="ADAL" clId="{1029D6D4-DB14-4035-AA68-C3804A5CD7D9}" dt="2024-11-24T12:57:50.379" v="8" actId="1076"/>
      <pc:docMkLst>
        <pc:docMk/>
      </pc:docMkLst>
      <pc:sldChg chg="modSp mod">
        <pc:chgData name="Papera, Jessica" userId="3672d4f4-e842-47b5-9823-478dbff9e893" providerId="ADAL" clId="{1029D6D4-DB14-4035-AA68-C3804A5CD7D9}" dt="2024-11-24T12:57:50.379" v="8" actId="1076"/>
        <pc:sldMkLst>
          <pc:docMk/>
          <pc:sldMk cId="3452119564" sldId="256"/>
        </pc:sldMkLst>
      </pc:sldChg>
      <pc:sldMasterChg chg="modSp mod">
        <pc:chgData name="Papera, Jessica" userId="3672d4f4-e842-47b5-9823-478dbff9e893" providerId="ADAL" clId="{1029D6D4-DB14-4035-AA68-C3804A5CD7D9}" dt="2024-11-24T12:54:49.823" v="0" actId="14100"/>
        <pc:sldMasterMkLst>
          <pc:docMk/>
          <pc:sldMasterMk cId="1144498217" sldId="2147483660"/>
        </pc:sldMasterMkLst>
      </pc:sldMasterChg>
    </pc:docChg>
  </pc:docChgLst>
  <pc:docChgLst>
    <pc:chgData name="Papera, Jessica" userId="3672d4f4-e842-47b5-9823-478dbff9e893" providerId="ADAL" clId="{5B5822C3-5341-48C2-8C9A-F084E74E9727}"/>
    <pc:docChg chg="undo custSel addSld delSld modSld modMainMaster">
      <pc:chgData name="Papera, Jessica" userId="3672d4f4-e842-47b5-9823-478dbff9e893" providerId="ADAL" clId="{5B5822C3-5341-48C2-8C9A-F084E74E9727}" dt="2024-12-03T16:00:38.879" v="247" actId="1036"/>
      <pc:docMkLst>
        <pc:docMk/>
      </pc:docMkLst>
      <pc:sldChg chg="addSp modSp del mod modClrScheme chgLayout">
        <pc:chgData name="Papera, Jessica" userId="3672d4f4-e842-47b5-9823-478dbff9e893" providerId="ADAL" clId="{5B5822C3-5341-48C2-8C9A-F084E74E9727}" dt="2024-11-24T13:16:35.964" v="157" actId="47"/>
        <pc:sldMkLst>
          <pc:docMk/>
          <pc:sldMk cId="3452119564" sldId="256"/>
        </pc:sldMkLst>
      </pc:sldChg>
      <pc:sldChg chg="new del">
        <pc:chgData name="Papera, Jessica" userId="3672d4f4-e842-47b5-9823-478dbff9e893" providerId="ADAL" clId="{5B5822C3-5341-48C2-8C9A-F084E74E9727}" dt="2024-11-24T13:21:06.167" v="176" actId="47"/>
        <pc:sldMkLst>
          <pc:docMk/>
          <pc:sldMk cId="1426517684" sldId="257"/>
        </pc:sldMkLst>
      </pc:sldChg>
      <pc:sldChg chg="new">
        <pc:chgData name="Papera, Jessica" userId="3672d4f4-e842-47b5-9823-478dbff9e893" providerId="ADAL" clId="{5B5822C3-5341-48C2-8C9A-F084E74E9727}" dt="2024-11-24T13:21:04.112" v="175" actId="680"/>
        <pc:sldMkLst>
          <pc:docMk/>
          <pc:sldMk cId="4048100148" sldId="258"/>
        </pc:sldMkLst>
      </pc:sldChg>
      <pc:sldMasterChg chg="modSp modSldLayout sldLayoutOrd">
        <pc:chgData name="Papera, Jessica" userId="3672d4f4-e842-47b5-9823-478dbff9e893" providerId="ADAL" clId="{5B5822C3-5341-48C2-8C9A-F084E74E9727}" dt="2024-12-03T16:00:38.879" v="247" actId="1036"/>
        <pc:sldMasterMkLst>
          <pc:docMk/>
          <pc:sldMasterMk cId="1144498217" sldId="2147483660"/>
        </pc:sldMasterMkLst>
        <pc:sldLayoutChg chg="addSp delSp modSp mod ord">
          <pc:chgData name="Papera, Jessica" userId="3672d4f4-e842-47b5-9823-478dbff9e893" providerId="ADAL" clId="{5B5822C3-5341-48C2-8C9A-F084E74E9727}" dt="2024-12-03T16:00:24.001" v="242" actId="478"/>
          <pc:sldLayoutMkLst>
            <pc:docMk/>
            <pc:sldMasterMk cId="1144498217" sldId="2147483660"/>
            <pc:sldLayoutMk cId="124741139" sldId="2147483662"/>
          </pc:sldLayoutMkLst>
          <pc:spChg chg="add mod">
            <ac:chgData name="Papera, Jessica" userId="3672d4f4-e842-47b5-9823-478dbff9e893" providerId="ADAL" clId="{5B5822C3-5341-48C2-8C9A-F084E74E9727}" dt="2024-11-24T13:05:05.618" v="4" actId="1076"/>
            <ac:spMkLst>
              <pc:docMk/>
              <pc:sldMasterMk cId="1144498217" sldId="2147483660"/>
              <pc:sldLayoutMk cId="124741139" sldId="2147483662"/>
              <ac:spMk id="7" creationId="{1F22296B-7CFA-FC95-75B5-AC9C08439B25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8" creationId="{9B01C9B7-78A5-0959-0B27-CFC984E0B040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9" creationId="{B4015937-21A2-3E14-1354-AF4E37313510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10" creationId="{C8ED741B-2238-46A4-6DDF-D623ECBA3AF6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11" creationId="{26882C5F-D338-EE68-7001-9269E169FCE7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12" creationId="{9A0C8B7D-DCDE-2CAB-A8E6-BFECADD3A7E6}"/>
            </ac:spMkLst>
          </pc:spChg>
          <pc:spChg chg="add mod">
            <ac:chgData name="Papera, Jessica" userId="3672d4f4-e842-47b5-9823-478dbff9e893" providerId="ADAL" clId="{5B5822C3-5341-48C2-8C9A-F084E74E9727}" dt="2024-11-24T13:10:31.278" v="154" actId="1076"/>
            <ac:spMkLst>
              <pc:docMk/>
              <pc:sldMasterMk cId="1144498217" sldId="2147483660"/>
              <pc:sldLayoutMk cId="124741139" sldId="2147483662"/>
              <ac:spMk id="13" creationId="{67818C70-64A4-6961-5F6A-A82136B8AEE7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15" creationId="{509D19B3-EB63-FE04-7357-3E2F01B6F4B8}"/>
            </ac:spMkLst>
          </pc:spChg>
          <pc:spChg chg="add mod">
            <ac:chgData name="Papera, Jessica" userId="3672d4f4-e842-47b5-9823-478dbff9e893" providerId="ADAL" clId="{5B5822C3-5341-48C2-8C9A-F084E74E9727}" dt="2024-11-24T13:05:35.042" v="6"/>
            <ac:spMkLst>
              <pc:docMk/>
              <pc:sldMasterMk cId="1144498217" sldId="2147483660"/>
              <pc:sldLayoutMk cId="124741139" sldId="2147483662"/>
              <ac:spMk id="16" creationId="{50FA6344-6252-1ED2-2264-938ABAD44EC0}"/>
            </ac:spMkLst>
          </pc:spChg>
          <pc:spChg chg="add mod">
            <ac:chgData name="Papera, Jessica" userId="3672d4f4-e842-47b5-9823-478dbff9e893" providerId="ADAL" clId="{5B5822C3-5341-48C2-8C9A-F084E74E9727}" dt="2024-11-24T13:17:12.892" v="166" actId="20577"/>
            <ac:spMkLst>
              <pc:docMk/>
              <pc:sldMasterMk cId="1144498217" sldId="2147483660"/>
              <pc:sldLayoutMk cId="124741139" sldId="2147483662"/>
              <ac:spMk id="18" creationId="{9365EF7B-8BE5-7991-CB99-CAA895978277}"/>
            </ac:spMkLst>
          </pc:spChg>
          <pc:spChg chg="add mod">
            <ac:chgData name="Papera, Jessica" userId="3672d4f4-e842-47b5-9823-478dbff9e893" providerId="ADAL" clId="{5B5822C3-5341-48C2-8C9A-F084E74E9727}" dt="2024-11-24T13:17:26.642" v="174" actId="14100"/>
            <ac:spMkLst>
              <pc:docMk/>
              <pc:sldMasterMk cId="1144498217" sldId="2147483660"/>
              <pc:sldLayoutMk cId="124741139" sldId="2147483662"/>
              <ac:spMk id="20" creationId="{F111EF48-16B3-B7E7-870C-2C5CC0E8D48E}"/>
            </ac:spMkLst>
          </pc:spChg>
          <pc:spChg chg="add mod">
            <ac:chgData name="Papera, Jessica" userId="3672d4f4-e842-47b5-9823-478dbff9e893" providerId="ADAL" clId="{5B5822C3-5341-48C2-8C9A-F084E74E9727}" dt="2024-11-24T13:08:30.648" v="131" actId="20577"/>
            <ac:spMkLst>
              <pc:docMk/>
              <pc:sldMasterMk cId="1144498217" sldId="2147483660"/>
              <pc:sldLayoutMk cId="124741139" sldId="2147483662"/>
              <ac:spMk id="22" creationId="{6F284B0C-C4F7-1C60-5E93-23C4271F70CE}"/>
            </ac:spMkLst>
          </pc:spChg>
          <pc:spChg chg="add mod">
            <ac:chgData name="Papera, Jessica" userId="3672d4f4-e842-47b5-9823-478dbff9e893" providerId="ADAL" clId="{5B5822C3-5341-48C2-8C9A-F084E74E9727}" dt="2024-11-24T13:10:00.348" v="152" actId="1076"/>
            <ac:spMkLst>
              <pc:docMk/>
              <pc:sldMasterMk cId="1144498217" sldId="2147483660"/>
              <pc:sldLayoutMk cId="124741139" sldId="2147483662"/>
              <ac:spMk id="23" creationId="{622ECEC3-BAB5-B419-6AD1-5F59BF3928A0}"/>
            </ac:spMkLst>
          </pc:spChg>
        </pc:sldLayoutChg>
      </pc:sldMasterChg>
    </pc:docChg>
  </pc:docChgLst>
  <pc:docChgLst>
    <pc:chgData name="Papera, Jessica" userId="3672d4f4-e842-47b5-9823-478dbff9e893" providerId="ADAL" clId="{54F998B4-D908-4BC5-B5C0-92096EDF8CB9}"/>
    <pc:docChg chg="undo redo custSel modMainMaster">
      <pc:chgData name="Papera, Jessica" userId="3672d4f4-e842-47b5-9823-478dbff9e893" providerId="ADAL" clId="{54F998B4-D908-4BC5-B5C0-92096EDF8CB9}" dt="2025-02-11T10:18:20.251" v="205" actId="1076"/>
      <pc:docMkLst>
        <pc:docMk/>
      </pc:docMkLst>
      <pc:sldMasterChg chg="addSp delSp modSp mod modSldLayout">
        <pc:chgData name="Papera, Jessica" userId="3672d4f4-e842-47b5-9823-478dbff9e893" providerId="ADAL" clId="{54F998B4-D908-4BC5-B5C0-92096EDF8CB9}" dt="2025-02-11T10:18:20.251" v="205" actId="1076"/>
        <pc:sldMasterMkLst>
          <pc:docMk/>
          <pc:sldMasterMk cId="1144498217" sldId="2147483660"/>
        </pc:sldMasterMkLst>
        <pc:picChg chg="add mod">
          <ac:chgData name="Papera, Jessica" userId="3672d4f4-e842-47b5-9823-478dbff9e893" providerId="ADAL" clId="{54F998B4-D908-4BC5-B5C0-92096EDF8CB9}" dt="2025-02-10T15:44:12.517" v="12" actId="1037"/>
          <ac:picMkLst>
            <pc:docMk/>
            <pc:sldMasterMk cId="1144498217" sldId="2147483660"/>
            <ac:picMk id="13" creationId="{2D58F008-9D75-424A-A116-E505FACB6BF9}"/>
          </ac:picMkLst>
        </pc:picChg>
        <pc:picChg chg="add mod modCrop">
          <ac:chgData name="Papera, Jessica" userId="3672d4f4-e842-47b5-9823-478dbff9e893" providerId="ADAL" clId="{54F998B4-D908-4BC5-B5C0-92096EDF8CB9}" dt="2025-02-10T15:52:43.376" v="150" actId="1076"/>
          <ac:picMkLst>
            <pc:docMk/>
            <pc:sldMasterMk cId="1144498217" sldId="2147483660"/>
            <ac:picMk id="15" creationId="{4CBF8ADF-9933-F508-26E8-0EDEFAA31646}"/>
          </ac:picMkLst>
        </pc:picChg>
        <pc:sldLayoutChg chg="modSp mod">
          <pc:chgData name="Papera, Jessica" userId="3672d4f4-e842-47b5-9823-478dbff9e893" providerId="ADAL" clId="{54F998B4-D908-4BC5-B5C0-92096EDF8CB9}" dt="2025-02-11T10:18:20.251" v="205" actId="1076"/>
          <pc:sldLayoutMkLst>
            <pc:docMk/>
            <pc:sldMasterMk cId="1144498217" sldId="2147483660"/>
            <pc:sldLayoutMk cId="124741139" sldId="2147483662"/>
          </pc:sldLayoutMkLst>
          <pc:spChg chg="mod">
            <ac:chgData name="Papera, Jessica" userId="3672d4f4-e842-47b5-9823-478dbff9e893" providerId="ADAL" clId="{54F998B4-D908-4BC5-B5C0-92096EDF8CB9}" dt="2025-02-11T10:16:52.703" v="202" actId="1076"/>
            <ac:spMkLst>
              <pc:docMk/>
              <pc:sldMasterMk cId="1144498217" sldId="2147483660"/>
              <pc:sldLayoutMk cId="124741139" sldId="2147483662"/>
              <ac:spMk id="7" creationId="{1F22296B-7CFA-FC95-75B5-AC9C08439B25}"/>
            </ac:spMkLst>
          </pc:spChg>
          <pc:spChg chg="mod">
            <ac:chgData name="Papera, Jessica" userId="3672d4f4-e842-47b5-9823-478dbff9e893" providerId="ADAL" clId="{54F998B4-D908-4BC5-B5C0-92096EDF8CB9}" dt="2025-02-11T10:16:42.116" v="199" actId="1036"/>
            <ac:spMkLst>
              <pc:docMk/>
              <pc:sldMasterMk cId="1144498217" sldId="2147483660"/>
              <pc:sldLayoutMk cId="124741139" sldId="2147483662"/>
              <ac:spMk id="9" creationId="{B4015937-21A2-3E14-1354-AF4E37313510}"/>
            </ac:spMkLst>
          </pc:spChg>
          <pc:spChg chg="mod">
            <ac:chgData name="Papera, Jessica" userId="3672d4f4-e842-47b5-9823-478dbff9e893" providerId="ADAL" clId="{54F998B4-D908-4BC5-B5C0-92096EDF8CB9}" dt="2025-02-11T10:18:20.251" v="205" actId="1076"/>
            <ac:spMkLst>
              <pc:docMk/>
              <pc:sldMasterMk cId="1144498217" sldId="2147483660"/>
              <pc:sldLayoutMk cId="124741139" sldId="2147483662"/>
              <ac:spMk id="10" creationId="{C8ED741B-2238-46A4-6DDF-D623ECBA3AF6}"/>
            </ac:spMkLst>
          </pc:spChg>
          <pc:spChg chg="mod">
            <ac:chgData name="Papera, Jessica" userId="3672d4f4-e842-47b5-9823-478dbff9e893" providerId="ADAL" clId="{54F998B4-D908-4BC5-B5C0-92096EDF8CB9}" dt="2025-02-11T10:16:42.116" v="199" actId="1036"/>
            <ac:spMkLst>
              <pc:docMk/>
              <pc:sldMasterMk cId="1144498217" sldId="2147483660"/>
              <pc:sldLayoutMk cId="124741139" sldId="2147483662"/>
              <ac:spMk id="11" creationId="{26882C5F-D338-EE68-7001-9269E169FCE7}"/>
            </ac:spMkLst>
          </pc:spChg>
          <pc:spChg chg="mod">
            <ac:chgData name="Papera, Jessica" userId="3672d4f4-e842-47b5-9823-478dbff9e893" providerId="ADAL" clId="{54F998B4-D908-4BC5-B5C0-92096EDF8CB9}" dt="2025-02-11T10:16:42.116" v="199" actId="1036"/>
            <ac:spMkLst>
              <pc:docMk/>
              <pc:sldMasterMk cId="1144498217" sldId="2147483660"/>
              <pc:sldLayoutMk cId="124741139" sldId="2147483662"/>
              <ac:spMk id="12" creationId="{9A0C8B7D-DCDE-2CAB-A8E6-BFECADD3A7E6}"/>
            </ac:spMkLst>
          </pc:spChg>
        </pc:sldLayoutChg>
      </pc:sldMasterChg>
    </pc:docChg>
  </pc:docChgLst>
  <pc:docChgLst>
    <pc:chgData name="Papera, Jessica" userId="3672d4f4-e842-47b5-9823-478dbff9e893" providerId="ADAL" clId="{2E7CBCF2-C25E-4D1A-8FDF-8680D147B485}"/>
    <pc:docChg chg="custSel modMainMaster">
      <pc:chgData name="Papera, Jessica" userId="3672d4f4-e842-47b5-9823-478dbff9e893" providerId="ADAL" clId="{2E7CBCF2-C25E-4D1A-8FDF-8680D147B485}" dt="2025-02-11T10:44:05.690" v="52" actId="14100"/>
      <pc:docMkLst>
        <pc:docMk/>
      </pc:docMkLst>
      <pc:sldMasterChg chg="addSp delSp modSp mod modSldLayout">
        <pc:chgData name="Papera, Jessica" userId="3672d4f4-e842-47b5-9823-478dbff9e893" providerId="ADAL" clId="{2E7CBCF2-C25E-4D1A-8FDF-8680D147B485}" dt="2025-02-11T10:44:05.690" v="52" actId="14100"/>
        <pc:sldMasterMkLst>
          <pc:docMk/>
          <pc:sldMasterMk cId="1144498217" sldId="2147483660"/>
        </pc:sldMasterMkLst>
        <pc:sldLayoutChg chg="modSp mod">
          <pc:chgData name="Papera, Jessica" userId="3672d4f4-e842-47b5-9823-478dbff9e893" providerId="ADAL" clId="{2E7CBCF2-C25E-4D1A-8FDF-8680D147B485}" dt="2025-02-11T10:44:05.690" v="52" actId="14100"/>
          <pc:sldLayoutMkLst>
            <pc:docMk/>
            <pc:sldMasterMk cId="1144498217" sldId="2147483660"/>
            <pc:sldLayoutMk cId="124741139" sldId="2147483662"/>
          </pc:sldLayoutMkLst>
          <pc:spChg chg="mod">
            <ac:chgData name="Papera, Jessica" userId="3672d4f4-e842-47b5-9823-478dbff9e893" providerId="ADAL" clId="{2E7CBCF2-C25E-4D1A-8FDF-8680D147B485}" dt="2025-02-11T10:44:05.690" v="52" actId="14100"/>
            <ac:spMkLst>
              <pc:docMk/>
              <pc:sldMasterMk cId="1144498217" sldId="2147483660"/>
              <pc:sldLayoutMk cId="124741139" sldId="2147483662"/>
              <ac:spMk id="7" creationId="{1F22296B-7CFA-FC95-75B5-AC9C08439B25}"/>
            </ac:spMkLst>
          </pc:spChg>
          <pc:spChg chg="mod">
            <ac:chgData name="Papera, Jessica" userId="3672d4f4-e842-47b5-9823-478dbff9e893" providerId="ADAL" clId="{2E7CBCF2-C25E-4D1A-8FDF-8680D147B485}" dt="2025-02-11T10:44:03.418" v="51" actId="1076"/>
            <ac:spMkLst>
              <pc:docMk/>
              <pc:sldMasterMk cId="1144498217" sldId="2147483660"/>
              <pc:sldLayoutMk cId="124741139" sldId="2147483662"/>
              <ac:spMk id="10" creationId="{C8ED741B-2238-46A4-6DDF-D623ECBA3AF6}"/>
            </ac:spMkLst>
          </pc:spChg>
          <pc:spChg chg="mod">
            <ac:chgData name="Papera, Jessica" userId="3672d4f4-e842-47b5-9823-478dbff9e893" providerId="ADAL" clId="{2E7CBCF2-C25E-4D1A-8FDF-8680D147B485}" dt="2025-02-11T10:43:47.994" v="49" actId="1076"/>
            <ac:spMkLst>
              <pc:docMk/>
              <pc:sldMasterMk cId="1144498217" sldId="2147483660"/>
              <pc:sldLayoutMk cId="124741139" sldId="2147483662"/>
              <ac:spMk id="11" creationId="{26882C5F-D338-EE68-7001-9269E169FCE7}"/>
            </ac:spMkLst>
          </pc:spChg>
          <pc:spChg chg="mod">
            <ac:chgData name="Papera, Jessica" userId="3672d4f4-e842-47b5-9823-478dbff9e893" providerId="ADAL" clId="{2E7CBCF2-C25E-4D1A-8FDF-8680D147B485}" dt="2025-02-11T10:43:09.549" v="44" actId="1035"/>
            <ac:spMkLst>
              <pc:docMk/>
              <pc:sldMasterMk cId="1144498217" sldId="2147483660"/>
              <pc:sldLayoutMk cId="124741139" sldId="2147483662"/>
              <ac:spMk id="15" creationId="{509D19B3-EB63-FE04-7357-3E2F01B6F4B8}"/>
            </ac:spMkLst>
          </pc:spChg>
          <pc:spChg chg="mod">
            <ac:chgData name="Papera, Jessica" userId="3672d4f4-e842-47b5-9823-478dbff9e893" providerId="ADAL" clId="{2E7CBCF2-C25E-4D1A-8FDF-8680D147B485}" dt="2025-02-11T10:42:46.772" v="36" actId="1036"/>
            <ac:spMkLst>
              <pc:docMk/>
              <pc:sldMasterMk cId="1144498217" sldId="2147483660"/>
              <pc:sldLayoutMk cId="124741139" sldId="2147483662"/>
              <ac:spMk id="16" creationId="{50FA6344-6252-1ED2-2264-938ABAD44EC0}"/>
            </ac:spMkLst>
          </pc:spChg>
        </pc:sldLayoutChg>
      </pc:sldMasterChg>
    </pc:docChg>
  </pc:docChgLst>
  <pc:docChgLst>
    <pc:chgData name="Papera, Jessica" userId="3672d4f4-e842-47b5-9823-478dbff9e893" providerId="ADAL" clId="{C69B3D64-6557-4737-B9ED-5AAD61887532}"/>
    <pc:docChg chg="custSel modSld modMainMaster">
      <pc:chgData name="Papera, Jessica" userId="3672d4f4-e842-47b5-9823-478dbff9e893" providerId="ADAL" clId="{C69B3D64-6557-4737-B9ED-5AAD61887532}" dt="2024-07-18T11:52:11.166" v="65" actId="478"/>
      <pc:docMkLst>
        <pc:docMk/>
      </pc:docMkLst>
      <pc:sldChg chg="addSp delSp modSp mod">
        <pc:chgData name="Papera, Jessica" userId="3672d4f4-e842-47b5-9823-478dbff9e893" providerId="ADAL" clId="{C69B3D64-6557-4737-B9ED-5AAD61887532}" dt="2024-07-18T11:52:11.166" v="65" actId="478"/>
        <pc:sldMkLst>
          <pc:docMk/>
          <pc:sldMk cId="3452119564" sldId="256"/>
        </pc:sldMkLst>
      </pc:sldChg>
      <pc:sldMasterChg chg="addSp modSp mod modSldLayout">
        <pc:chgData name="Papera, Jessica" userId="3672d4f4-e842-47b5-9823-478dbff9e893" providerId="ADAL" clId="{C69B3D64-6557-4737-B9ED-5AAD61887532}" dt="2024-07-18T11:38:00.022" v="56"/>
        <pc:sldMasterMkLst>
          <pc:docMk/>
          <pc:sldMasterMk cId="1144498217" sldId="2147483660"/>
        </pc:sldMasterMkLst>
        <pc:sldLayoutChg chg="addSp delSp modSp mod">
          <pc:chgData name="Papera, Jessica" userId="3672d4f4-e842-47b5-9823-478dbff9e893" providerId="ADAL" clId="{C69B3D64-6557-4737-B9ED-5AAD61887532}" dt="2024-07-18T11:36:56.750" v="53" actId="478"/>
          <pc:sldLayoutMkLst>
            <pc:docMk/>
            <pc:sldMasterMk cId="1144498217" sldId="2147483660"/>
            <pc:sldLayoutMk cId="2973982810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22296B-7CFA-FC95-75B5-AC9C08439B25}"/>
              </a:ext>
            </a:extLst>
          </p:cNvPr>
          <p:cNvSpPr txBox="1">
            <a:spLocks/>
          </p:cNvSpPr>
          <p:nvPr userDrawn="1"/>
        </p:nvSpPr>
        <p:spPr>
          <a:xfrm>
            <a:off x="4554140" y="1956498"/>
            <a:ext cx="21166931" cy="3146104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C549F"/>
                </a:solidFill>
              </a:rPr>
              <a:t>Title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01C9B7-78A5-0959-0B27-CFC984E0B040}"/>
              </a:ext>
            </a:extLst>
          </p:cNvPr>
          <p:cNvSpPr txBox="1">
            <a:spLocks/>
          </p:cNvSpPr>
          <p:nvPr userDrawn="1"/>
        </p:nvSpPr>
        <p:spPr>
          <a:xfrm>
            <a:off x="2025120" y="8065001"/>
            <a:ext cx="13032000" cy="8856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US" sz="6000" b="1" dirty="0"/>
              <a:t>Introduction</a:t>
            </a:r>
          </a:p>
          <a:p>
            <a:pPr algn="just">
              <a:spcBef>
                <a:spcPts val="600"/>
              </a:spcBef>
            </a:pPr>
            <a:r>
              <a:rPr lang="en-US" sz="4000" dirty="0"/>
              <a:t>Lorem ipsum dolor sit </a:t>
            </a:r>
            <a:r>
              <a:rPr lang="en-US" sz="4000" dirty="0" err="1"/>
              <a:t>amet</a:t>
            </a:r>
            <a:r>
              <a:rPr lang="en-US" sz="4000" dirty="0"/>
              <a:t>, </a:t>
            </a:r>
            <a:r>
              <a:rPr lang="en-US" sz="4000" dirty="0" err="1"/>
              <a:t>consectetur</a:t>
            </a:r>
            <a:r>
              <a:rPr lang="en-US" sz="4000" dirty="0"/>
              <a:t> </a:t>
            </a:r>
            <a:r>
              <a:rPr lang="en-US" sz="4000" dirty="0" err="1"/>
              <a:t>adipiscing</a:t>
            </a:r>
            <a:r>
              <a:rPr lang="en-US" sz="4000" dirty="0"/>
              <a:t> </a:t>
            </a:r>
            <a:r>
              <a:rPr lang="en-US" sz="4000" dirty="0" err="1"/>
              <a:t>elit</a:t>
            </a:r>
            <a:r>
              <a:rPr lang="en-US" sz="4000" dirty="0"/>
              <a:t>. Nunc non </a:t>
            </a:r>
            <a:r>
              <a:rPr lang="en-US" sz="4000" dirty="0" err="1"/>
              <a:t>mattis</a:t>
            </a:r>
            <a:r>
              <a:rPr lang="en-US" sz="4000" dirty="0"/>
              <a:t> </a:t>
            </a:r>
            <a:r>
              <a:rPr lang="en-US" sz="4000" dirty="0" err="1"/>
              <a:t>velit</a:t>
            </a:r>
            <a:r>
              <a:rPr lang="en-US" sz="4000" dirty="0"/>
              <a:t>. Maecenas fermentum dui sit </a:t>
            </a:r>
            <a:r>
              <a:rPr lang="en-US" sz="4000" dirty="0" err="1"/>
              <a:t>amet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 </a:t>
            </a:r>
            <a:r>
              <a:rPr lang="en-US" sz="4000" dirty="0" err="1"/>
              <a:t>dapibus</a:t>
            </a:r>
            <a:r>
              <a:rPr lang="en-US" sz="4000" dirty="0"/>
              <a:t>. Ut </a:t>
            </a:r>
            <a:r>
              <a:rPr lang="en-US" sz="4000" dirty="0" err="1"/>
              <a:t>iaculis</a:t>
            </a:r>
            <a:r>
              <a:rPr lang="en-US" sz="4000" dirty="0"/>
              <a:t> eros </a:t>
            </a:r>
            <a:r>
              <a:rPr lang="en-US" sz="4000" dirty="0" err="1"/>
              <a:t>lacus</a:t>
            </a:r>
            <a:r>
              <a:rPr lang="en-US" sz="4000" dirty="0"/>
              <a:t>, id </a:t>
            </a:r>
            <a:r>
              <a:rPr lang="en-US" sz="4000" dirty="0" err="1"/>
              <a:t>molestie</a:t>
            </a:r>
            <a:r>
              <a:rPr lang="en-US" sz="4000" dirty="0"/>
              <a:t> </a:t>
            </a:r>
            <a:r>
              <a:rPr lang="en-US" sz="4000" dirty="0" err="1"/>
              <a:t>sapien</a:t>
            </a:r>
            <a:r>
              <a:rPr lang="en-US" sz="4000" dirty="0"/>
              <a:t> maximus </a:t>
            </a:r>
            <a:r>
              <a:rPr lang="en-US" sz="4000" dirty="0" err="1"/>
              <a:t>ut.</a:t>
            </a:r>
            <a:r>
              <a:rPr lang="en-US" sz="4000" dirty="0"/>
              <a:t> Sed vel ante </a:t>
            </a:r>
            <a:r>
              <a:rPr lang="en-US" sz="4000" dirty="0" err="1"/>
              <a:t>tortor</a:t>
            </a:r>
            <a:r>
              <a:rPr lang="en-US" sz="4000" dirty="0"/>
              <a:t>. Donec a </a:t>
            </a:r>
            <a:r>
              <a:rPr lang="en-US" sz="4000" dirty="0" err="1"/>
              <a:t>tellus</a:t>
            </a:r>
            <a:r>
              <a:rPr lang="en-US" sz="4000" dirty="0"/>
              <a:t> </a:t>
            </a:r>
            <a:r>
              <a:rPr lang="en-US" sz="4000" dirty="0" err="1"/>
              <a:t>ut</a:t>
            </a:r>
            <a:r>
              <a:rPr lang="en-US" sz="4000" dirty="0"/>
              <a:t> ligula </a:t>
            </a:r>
            <a:r>
              <a:rPr lang="en-US" sz="4000" dirty="0" err="1"/>
              <a:t>vehicula</a:t>
            </a:r>
            <a:r>
              <a:rPr lang="en-US" sz="4000" dirty="0"/>
              <a:t> </a:t>
            </a:r>
            <a:r>
              <a:rPr lang="en-US" sz="4000" dirty="0" err="1"/>
              <a:t>interdum</a:t>
            </a:r>
            <a:r>
              <a:rPr lang="en-US" sz="4000" dirty="0"/>
              <a:t>. </a:t>
            </a:r>
            <a:r>
              <a:rPr lang="en-US" sz="4000" dirty="0" err="1"/>
              <a:t>Nulla</a:t>
            </a:r>
            <a:r>
              <a:rPr lang="en-US" sz="4000" dirty="0"/>
              <a:t> </a:t>
            </a:r>
            <a:r>
              <a:rPr lang="en-US" sz="4000" dirty="0" err="1"/>
              <a:t>dignissim</a:t>
            </a:r>
            <a:r>
              <a:rPr lang="en-US" sz="4000" dirty="0"/>
              <a:t> lacinia </a:t>
            </a:r>
            <a:r>
              <a:rPr lang="en-US" sz="4000" dirty="0" err="1"/>
              <a:t>nunc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tempor</a:t>
            </a:r>
            <a:r>
              <a:rPr lang="en-US" sz="4000" dirty="0"/>
              <a:t>. </a:t>
            </a:r>
            <a:r>
              <a:rPr lang="en-US" sz="4000" dirty="0" err="1"/>
              <a:t>Aliquam</a:t>
            </a:r>
            <a:r>
              <a:rPr lang="en-US" sz="4000" dirty="0"/>
              <a:t> </a:t>
            </a:r>
            <a:r>
              <a:rPr lang="en-US" sz="4000" dirty="0" err="1"/>
              <a:t>erat</a:t>
            </a:r>
            <a:r>
              <a:rPr lang="en-US" sz="4000" dirty="0"/>
              <a:t> </a:t>
            </a:r>
            <a:r>
              <a:rPr lang="en-US" sz="4000" dirty="0" err="1"/>
              <a:t>volutpat</a:t>
            </a:r>
            <a:r>
              <a:rPr lang="en-US" sz="6000" dirty="0"/>
              <a:t>. </a:t>
            </a:r>
            <a:r>
              <a:rPr lang="en-US" sz="4000" dirty="0"/>
              <a:t>Nam </a:t>
            </a:r>
            <a:r>
              <a:rPr lang="en-US" sz="4000" dirty="0" err="1"/>
              <a:t>elementum</a:t>
            </a:r>
            <a:r>
              <a:rPr lang="en-US" sz="4000" dirty="0"/>
              <a:t> ipsum a nisi </a:t>
            </a:r>
            <a:r>
              <a:rPr lang="en-US" sz="4000" dirty="0" err="1"/>
              <a:t>interdum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. Donec </a:t>
            </a:r>
            <a:r>
              <a:rPr lang="en-US" sz="4000" dirty="0" err="1"/>
              <a:t>laoreet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lorem id </a:t>
            </a:r>
            <a:r>
              <a:rPr lang="en-US" sz="4000" dirty="0" err="1"/>
              <a:t>aliquam</a:t>
            </a:r>
            <a:r>
              <a:rPr lang="en-US" sz="4000" dirty="0"/>
              <a:t>. Sed gravida </a:t>
            </a:r>
            <a:r>
              <a:rPr lang="en-US" sz="4000" dirty="0" err="1"/>
              <a:t>urna</a:t>
            </a:r>
            <a:r>
              <a:rPr lang="en-US" sz="4000" dirty="0"/>
              <a:t> ante,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rutrum</a:t>
            </a:r>
            <a:r>
              <a:rPr lang="en-US" sz="4000" dirty="0"/>
              <a:t>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tincidunt</a:t>
            </a:r>
            <a:r>
              <a:rPr lang="en-US" sz="4000" dirty="0"/>
              <a:t> ac. </a:t>
            </a:r>
            <a:r>
              <a:rPr lang="en-US" sz="4000" dirty="0" err="1"/>
              <a:t>Phasellus</a:t>
            </a:r>
            <a:r>
              <a:rPr lang="en-US" sz="4000" dirty="0"/>
              <a:t> </a:t>
            </a:r>
            <a:r>
              <a:rPr lang="en-US" sz="4000" dirty="0" err="1"/>
              <a:t>luctus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metus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malesuada</a:t>
            </a:r>
            <a:r>
              <a:rPr lang="en-US" sz="4000" dirty="0"/>
              <a:t>. Maecenas ac </a:t>
            </a:r>
            <a:r>
              <a:rPr lang="en-US" sz="4000" dirty="0" err="1"/>
              <a:t>hendrerit</a:t>
            </a:r>
            <a:r>
              <a:rPr lang="en-US" sz="4000" dirty="0"/>
              <a:t> </a:t>
            </a:r>
            <a:r>
              <a:rPr lang="en-US" sz="4000" dirty="0" err="1"/>
              <a:t>nisl</a:t>
            </a:r>
            <a:r>
              <a:rPr lang="en-US" sz="4000" dirty="0"/>
              <a:t>, </a:t>
            </a:r>
            <a:r>
              <a:rPr lang="en-US" sz="4000" dirty="0" err="1"/>
              <a:t>eget</a:t>
            </a:r>
            <a:r>
              <a:rPr lang="en-US" sz="4000" dirty="0"/>
              <a:t> </a:t>
            </a:r>
            <a:r>
              <a:rPr lang="en-US" sz="4000" dirty="0" err="1"/>
              <a:t>ullamcorper</a:t>
            </a:r>
            <a:r>
              <a:rPr lang="en-US" sz="4000" dirty="0"/>
              <a:t> dui. </a:t>
            </a:r>
            <a:r>
              <a:rPr lang="en-US" sz="4000" dirty="0" err="1"/>
              <a:t>Phasellus</a:t>
            </a:r>
            <a:r>
              <a:rPr lang="en-US" sz="4000" dirty="0"/>
              <a:t> sed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sagittis</a:t>
            </a:r>
            <a:r>
              <a:rPr lang="en-US" sz="4000" dirty="0"/>
              <a:t>, </a:t>
            </a:r>
            <a:r>
              <a:rPr lang="en-US" sz="4000" dirty="0" err="1"/>
              <a:t>dignissim</a:t>
            </a:r>
            <a:r>
              <a:rPr lang="en-US" sz="4000" dirty="0"/>
              <a:t> </a:t>
            </a:r>
            <a:r>
              <a:rPr lang="en-US" sz="4000" dirty="0" err="1"/>
              <a:t>leo</a:t>
            </a:r>
            <a:r>
              <a:rPr lang="en-US" sz="4000" dirty="0"/>
              <a:t> </a:t>
            </a:r>
            <a:r>
              <a:rPr lang="en-US" sz="4000" dirty="0" err="1"/>
              <a:t>eu</a:t>
            </a:r>
            <a:r>
              <a:rPr lang="en-US" sz="4000" dirty="0"/>
              <a:t>, pharetra dui. 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B4015937-21A2-3E14-1354-AF4E37313510}"/>
              </a:ext>
            </a:extLst>
          </p:cNvPr>
          <p:cNvSpPr txBox="1">
            <a:spLocks/>
          </p:cNvSpPr>
          <p:nvPr userDrawn="1"/>
        </p:nvSpPr>
        <p:spPr>
          <a:xfrm>
            <a:off x="25146001" y="2171563"/>
            <a:ext cx="3504992" cy="40447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Your picture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8ED741B-2238-46A4-6DDF-D623ECBA3AF6}"/>
              </a:ext>
            </a:extLst>
          </p:cNvPr>
          <p:cNvSpPr txBox="1">
            <a:spLocks/>
          </p:cNvSpPr>
          <p:nvPr userDrawn="1"/>
        </p:nvSpPr>
        <p:spPr>
          <a:xfrm>
            <a:off x="4554140" y="5102602"/>
            <a:ext cx="14691360" cy="2373715"/>
          </a:xfrm>
          <a:prstGeom prst="rect">
            <a:avLst/>
          </a:prstGeom>
        </p:spPr>
        <p:txBody>
          <a:bodyPr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b="1" dirty="0">
                <a:solidFill>
                  <a:srgbClr val="0C549F"/>
                </a:solidFill>
              </a:rPr>
              <a:t>Authors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dirty="0">
                <a:solidFill>
                  <a:srgbClr val="0C549F"/>
                </a:solidFill>
              </a:rPr>
              <a:t>Affiliation</a:t>
            </a:r>
            <a:endParaRPr lang="en-GB" dirty="0">
              <a:solidFill>
                <a:srgbClr val="0C549F"/>
              </a:solidFill>
            </a:endParaRP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6882C5F-D338-EE68-7001-9269E169FCE7}"/>
              </a:ext>
            </a:extLst>
          </p:cNvPr>
          <p:cNvSpPr txBox="1">
            <a:spLocks/>
          </p:cNvSpPr>
          <p:nvPr userDrawn="1"/>
        </p:nvSpPr>
        <p:spPr>
          <a:xfrm>
            <a:off x="2813516" y="39458499"/>
            <a:ext cx="2637165" cy="31461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/>
              <a:t>Your institution logo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0C8B7D-DCDE-2CAB-A8E6-BFECADD3A7E6}"/>
              </a:ext>
            </a:extLst>
          </p:cNvPr>
          <p:cNvSpPr txBox="1">
            <a:spLocks/>
          </p:cNvSpPr>
          <p:nvPr userDrawn="1"/>
        </p:nvSpPr>
        <p:spPr>
          <a:xfrm>
            <a:off x="25146001" y="6496600"/>
            <a:ext cx="4165927" cy="654001"/>
          </a:xfrm>
          <a:prstGeom prst="rect">
            <a:avLst/>
          </a:prstGeom>
        </p:spPr>
        <p:txBody>
          <a:bodyPr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Your email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818C70-64A4-6961-5F6A-A82136B8AEE7}"/>
              </a:ext>
            </a:extLst>
          </p:cNvPr>
          <p:cNvSpPr txBox="1">
            <a:spLocks/>
          </p:cNvSpPr>
          <p:nvPr userDrawn="1"/>
        </p:nvSpPr>
        <p:spPr>
          <a:xfrm>
            <a:off x="15651163" y="8069786"/>
            <a:ext cx="13032000" cy="4803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6000" b="1" dirty="0"/>
              <a:t>Methods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4000" dirty="0"/>
              <a:t>Sed in </a:t>
            </a:r>
            <a:r>
              <a:rPr lang="en-US" sz="4000" dirty="0" err="1"/>
              <a:t>eleifend</a:t>
            </a:r>
            <a:r>
              <a:rPr lang="en-US" sz="4000" dirty="0"/>
              <a:t> </a:t>
            </a:r>
            <a:r>
              <a:rPr lang="en-US" sz="4000" dirty="0" err="1"/>
              <a:t>velit</a:t>
            </a:r>
            <a:r>
              <a:rPr lang="en-US" sz="4000" dirty="0"/>
              <a:t>. </a:t>
            </a:r>
            <a:r>
              <a:rPr lang="en-US" sz="4000" dirty="0" err="1"/>
              <a:t>Phasellus</a:t>
            </a:r>
            <a:r>
              <a:rPr lang="en-US" sz="4000" dirty="0"/>
              <a:t> </a:t>
            </a:r>
            <a:r>
              <a:rPr lang="en-US" sz="4000" dirty="0" err="1"/>
              <a:t>sodales</a:t>
            </a:r>
            <a:r>
              <a:rPr lang="en-US" sz="4000" dirty="0"/>
              <a:t> dictum ex, </a:t>
            </a:r>
            <a:r>
              <a:rPr lang="en-US" sz="4000" dirty="0" err="1"/>
              <a:t>eget</a:t>
            </a:r>
            <a:r>
              <a:rPr lang="en-US" sz="4000" dirty="0"/>
              <a:t> </a:t>
            </a:r>
            <a:r>
              <a:rPr lang="en-US" sz="4000" dirty="0" err="1"/>
              <a:t>ornare</a:t>
            </a:r>
            <a:r>
              <a:rPr lang="en-US" sz="4000" dirty="0"/>
              <a:t> diam </a:t>
            </a:r>
            <a:r>
              <a:rPr lang="en-US" sz="4000" dirty="0" err="1"/>
              <a:t>elementum</a:t>
            </a:r>
            <a:r>
              <a:rPr lang="en-US" sz="4000" dirty="0"/>
              <a:t> </a:t>
            </a:r>
            <a:r>
              <a:rPr lang="en-US" sz="4000" dirty="0" err="1"/>
              <a:t>varius</a:t>
            </a:r>
            <a:r>
              <a:rPr lang="en-US" sz="4000" dirty="0"/>
              <a:t>. </a:t>
            </a:r>
            <a:r>
              <a:rPr lang="en-US" sz="4000" dirty="0" err="1"/>
              <a:t>Mauris</a:t>
            </a:r>
            <a:r>
              <a:rPr lang="en-US" sz="4000" dirty="0"/>
              <a:t> id </a:t>
            </a:r>
            <a:r>
              <a:rPr lang="en-US" sz="4000" dirty="0" err="1"/>
              <a:t>enim</a:t>
            </a:r>
            <a:r>
              <a:rPr lang="en-US" sz="4000" dirty="0"/>
              <a:t> id ex </a:t>
            </a:r>
            <a:r>
              <a:rPr lang="en-US" sz="4000" dirty="0" err="1"/>
              <a:t>tempor</a:t>
            </a:r>
            <a:r>
              <a:rPr lang="en-US" sz="4000" dirty="0"/>
              <a:t> </a:t>
            </a:r>
            <a:r>
              <a:rPr lang="en-US" sz="4000" dirty="0" err="1"/>
              <a:t>scelerisque</a:t>
            </a:r>
            <a:r>
              <a:rPr lang="en-US" sz="4000" dirty="0"/>
              <a:t>. Aenean </a:t>
            </a:r>
            <a:r>
              <a:rPr lang="en-US" sz="4000" dirty="0" err="1"/>
              <a:t>enim</a:t>
            </a:r>
            <a:r>
              <a:rPr lang="en-US" sz="4000" dirty="0"/>
              <a:t> </a:t>
            </a:r>
            <a:r>
              <a:rPr lang="en-US" sz="4000" dirty="0" err="1"/>
              <a:t>turpis</a:t>
            </a:r>
            <a:r>
              <a:rPr lang="en-US" sz="4000" dirty="0"/>
              <a:t>, </a:t>
            </a:r>
            <a:r>
              <a:rPr lang="en-US" sz="4000" dirty="0" err="1"/>
              <a:t>volutpat</a:t>
            </a:r>
            <a:r>
              <a:rPr lang="en-US" sz="4000" dirty="0"/>
              <a:t> vitae </a:t>
            </a:r>
            <a:r>
              <a:rPr lang="en-US" sz="4000" dirty="0" err="1"/>
              <a:t>est</a:t>
            </a:r>
            <a:r>
              <a:rPr lang="en-US" sz="4000" dirty="0"/>
              <a:t> </a:t>
            </a:r>
            <a:r>
              <a:rPr lang="en-US" sz="4000" dirty="0" err="1"/>
              <a:t>eget</a:t>
            </a:r>
            <a:r>
              <a:rPr lang="en-US" sz="4000" dirty="0"/>
              <a:t>, </a:t>
            </a:r>
            <a:r>
              <a:rPr lang="en-US" sz="4000" dirty="0" err="1"/>
              <a:t>aliquam</a:t>
            </a:r>
            <a:r>
              <a:rPr lang="en-US" sz="4000" dirty="0"/>
              <a:t> </a:t>
            </a:r>
            <a:r>
              <a:rPr lang="en-US" sz="4000" dirty="0" err="1"/>
              <a:t>aliquet</a:t>
            </a:r>
            <a:r>
              <a:rPr lang="en-US" sz="4000" dirty="0"/>
              <a:t> </a:t>
            </a:r>
            <a:r>
              <a:rPr lang="en-US" sz="4000" dirty="0" err="1"/>
              <a:t>tortor</a:t>
            </a:r>
            <a:r>
              <a:rPr lang="en-US" sz="4000" dirty="0"/>
              <a:t>. Sed </a:t>
            </a:r>
            <a:r>
              <a:rPr lang="en-US" sz="4000" dirty="0" err="1"/>
              <a:t>tincidunt</a:t>
            </a:r>
            <a:r>
              <a:rPr lang="en-US" sz="4000" dirty="0"/>
              <a:t> et </a:t>
            </a:r>
            <a:r>
              <a:rPr lang="en-US" sz="4000" dirty="0" err="1"/>
              <a:t>nunc</a:t>
            </a:r>
            <a:r>
              <a:rPr lang="en-US" sz="4000" dirty="0"/>
              <a:t> vitae </a:t>
            </a:r>
            <a:r>
              <a:rPr lang="en-US" sz="4000" dirty="0" err="1"/>
              <a:t>sagittis</a:t>
            </a:r>
            <a:r>
              <a:rPr lang="en-US" sz="4000" dirty="0"/>
              <a:t>. Duis </a:t>
            </a:r>
            <a:r>
              <a:rPr lang="en-US" sz="4000" dirty="0" err="1"/>
              <a:t>ullamcorper</a:t>
            </a:r>
            <a:r>
              <a:rPr lang="en-US" sz="4000" dirty="0"/>
              <a:t> </a:t>
            </a:r>
            <a:r>
              <a:rPr lang="en-US" sz="4000" dirty="0" err="1"/>
              <a:t>massa</a:t>
            </a:r>
            <a:r>
              <a:rPr lang="en-US" sz="4000" dirty="0"/>
              <a:t> </a:t>
            </a:r>
            <a:r>
              <a:rPr lang="en-US" sz="4000" dirty="0" err="1"/>
              <a:t>sapien</a:t>
            </a:r>
            <a:r>
              <a:rPr lang="en-US" sz="4000" dirty="0"/>
              <a:t>, </a:t>
            </a:r>
            <a:r>
              <a:rPr lang="en-US" sz="4000" dirty="0" err="1"/>
              <a:t>eu</a:t>
            </a:r>
            <a:r>
              <a:rPr lang="en-US" sz="4000" dirty="0"/>
              <a:t> pulvinar </a:t>
            </a:r>
            <a:r>
              <a:rPr lang="en-US" sz="4000" dirty="0" err="1"/>
              <a:t>quam</a:t>
            </a:r>
            <a:r>
              <a:rPr lang="en-US" sz="4000" dirty="0"/>
              <a:t> pulvinar id. </a:t>
            </a:r>
            <a:r>
              <a:rPr lang="en-US" sz="4000" dirty="0" err="1"/>
              <a:t>Nulla</a:t>
            </a:r>
            <a:r>
              <a:rPr lang="en-US" sz="4000" dirty="0"/>
              <a:t> </a:t>
            </a:r>
            <a:r>
              <a:rPr lang="en-US" sz="4000" dirty="0" err="1"/>
              <a:t>commodo</a:t>
            </a:r>
            <a:r>
              <a:rPr lang="en-US" sz="4000" dirty="0"/>
              <a:t> </a:t>
            </a:r>
            <a:r>
              <a:rPr lang="en-US" sz="4000" dirty="0" err="1"/>
              <a:t>eget</a:t>
            </a:r>
            <a:r>
              <a:rPr lang="en-US" sz="4000" dirty="0"/>
              <a:t> ante </a:t>
            </a:r>
            <a:r>
              <a:rPr lang="en-US" sz="4000" dirty="0" err="1"/>
              <a:t>eget</a:t>
            </a:r>
            <a:r>
              <a:rPr lang="en-US" sz="4000" dirty="0"/>
              <a:t> </a:t>
            </a:r>
            <a:r>
              <a:rPr lang="en-US" sz="4000" dirty="0" err="1"/>
              <a:t>interdum</a:t>
            </a:r>
            <a:r>
              <a:rPr lang="en-US" sz="4000" dirty="0"/>
              <a:t>. 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09D19B3-EB63-FE04-7357-3E2F01B6F4B8}"/>
              </a:ext>
            </a:extLst>
          </p:cNvPr>
          <p:cNvSpPr txBox="1">
            <a:spLocks/>
          </p:cNvSpPr>
          <p:nvPr userDrawn="1"/>
        </p:nvSpPr>
        <p:spPr>
          <a:xfrm>
            <a:off x="1953104" y="35854355"/>
            <a:ext cx="26784000" cy="32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6000" b="1" dirty="0"/>
              <a:t>References</a:t>
            </a:r>
          </a:p>
          <a:p>
            <a:pPr marL="756872" indent="-756872">
              <a:spcBef>
                <a:spcPts val="600"/>
              </a:spcBef>
            </a:pPr>
            <a:r>
              <a:rPr lang="en-US" sz="4000" dirty="0"/>
              <a:t>La </a:t>
            </a:r>
            <a:r>
              <a:rPr lang="en-US" sz="4000" dirty="0" err="1"/>
              <a:t>onel</a:t>
            </a:r>
            <a:r>
              <a:rPr lang="en-US" sz="4000" dirty="0"/>
              <a:t> </a:t>
            </a:r>
            <a:r>
              <a:rPr lang="en-US" sz="4000" dirty="0" err="1"/>
              <a:t>akigo</a:t>
            </a:r>
            <a:r>
              <a:rPr lang="en-US" sz="4000" dirty="0"/>
              <a:t> </a:t>
            </a:r>
            <a:r>
              <a:rPr lang="en-US" sz="4000" dirty="0" err="1"/>
              <a:t>enieliw</a:t>
            </a:r>
            <a:r>
              <a:rPr lang="en-US" sz="4000" dirty="0"/>
              <a:t> </a:t>
            </a:r>
            <a:r>
              <a:rPr lang="en-US" sz="4000" dirty="0" err="1"/>
              <a:t>muwonu</a:t>
            </a:r>
            <a:r>
              <a:rPr lang="en-US" sz="4000" dirty="0"/>
              <a:t> </a:t>
            </a:r>
            <a:r>
              <a:rPr lang="en-US" sz="4000" dirty="0" err="1"/>
              <a:t>ru</a:t>
            </a:r>
            <a:r>
              <a:rPr lang="en-US" sz="4000" dirty="0"/>
              <a:t> to </a:t>
            </a:r>
            <a:r>
              <a:rPr lang="en-US" sz="4000" dirty="0" err="1"/>
              <a:t>sebabo</a:t>
            </a:r>
            <a:r>
              <a:rPr lang="en-US" sz="4000" dirty="0"/>
              <a:t> </a:t>
            </a:r>
            <a:r>
              <a:rPr lang="en-US" sz="4000" dirty="0" err="1"/>
              <a:t>tayece</a:t>
            </a:r>
            <a:r>
              <a:rPr lang="en-US" sz="4000" dirty="0"/>
              <a:t> </a:t>
            </a:r>
            <a:r>
              <a:rPr lang="en-US" sz="4000" dirty="0" err="1"/>
              <a:t>metu</a:t>
            </a:r>
            <a:r>
              <a:rPr lang="en-US" sz="4000" dirty="0"/>
              <a:t>. Se ne </a:t>
            </a:r>
            <a:r>
              <a:rPr lang="en-US" sz="4000" dirty="0" err="1"/>
              <a:t>kib</a:t>
            </a:r>
            <a:r>
              <a:rPr lang="en-US" sz="4000" dirty="0"/>
              <a:t> uno </a:t>
            </a:r>
            <a:r>
              <a:rPr lang="en-US" sz="4000" dirty="0" err="1"/>
              <a:t>atora</a:t>
            </a:r>
            <a:r>
              <a:rPr lang="en-US" sz="4000" dirty="0"/>
              <a:t> </a:t>
            </a:r>
            <a:r>
              <a:rPr lang="en-US" sz="4000" dirty="0" err="1"/>
              <a:t>utirok</a:t>
            </a:r>
            <a:r>
              <a:rPr lang="en-US" sz="4000" dirty="0"/>
              <a:t> </a:t>
            </a:r>
            <a:r>
              <a:rPr lang="en-US" sz="4000" dirty="0" err="1"/>
              <a:t>inen</a:t>
            </a:r>
            <a:r>
              <a:rPr lang="en-US" sz="4000" dirty="0"/>
              <a:t> </a:t>
            </a:r>
            <a:r>
              <a:rPr lang="en-US" sz="4000" dirty="0" err="1"/>
              <a:t>rina</a:t>
            </a:r>
            <a:r>
              <a:rPr lang="en-US" sz="4000" dirty="0"/>
              <a:t> res </a:t>
            </a:r>
            <a:r>
              <a:rPr lang="en-US" sz="4000" dirty="0" err="1"/>
              <a:t>ofehiwir</a:t>
            </a:r>
            <a:r>
              <a:rPr lang="en-US" sz="4000" dirty="0"/>
              <a:t>.</a:t>
            </a:r>
          </a:p>
          <a:p>
            <a:pPr marL="756872" indent="-756872">
              <a:spcBef>
                <a:spcPts val="600"/>
              </a:spcBef>
            </a:pPr>
            <a:r>
              <a:rPr lang="en-US" sz="4000" dirty="0"/>
              <a:t>La </a:t>
            </a:r>
            <a:r>
              <a:rPr lang="en-US" sz="4000" dirty="0" err="1"/>
              <a:t>onel</a:t>
            </a:r>
            <a:r>
              <a:rPr lang="en-US" sz="4000" dirty="0"/>
              <a:t> </a:t>
            </a:r>
            <a:r>
              <a:rPr lang="en-US" sz="4000" dirty="0" err="1"/>
              <a:t>akigo</a:t>
            </a:r>
            <a:r>
              <a:rPr lang="en-US" sz="4000" dirty="0"/>
              <a:t> </a:t>
            </a:r>
            <a:r>
              <a:rPr lang="en-US" sz="4000" dirty="0" err="1"/>
              <a:t>enieliw</a:t>
            </a:r>
            <a:r>
              <a:rPr lang="en-US" sz="4000" dirty="0"/>
              <a:t> </a:t>
            </a:r>
            <a:r>
              <a:rPr lang="en-US" sz="4000" dirty="0" err="1"/>
              <a:t>muwonu</a:t>
            </a:r>
            <a:r>
              <a:rPr lang="en-US" sz="4000" dirty="0"/>
              <a:t> </a:t>
            </a:r>
            <a:r>
              <a:rPr lang="en-US" sz="4000" dirty="0" err="1"/>
              <a:t>ru</a:t>
            </a:r>
            <a:r>
              <a:rPr lang="en-US" sz="4000" dirty="0"/>
              <a:t> to </a:t>
            </a:r>
            <a:r>
              <a:rPr lang="en-US" sz="4000" dirty="0" err="1"/>
              <a:t>sebabo</a:t>
            </a:r>
            <a:r>
              <a:rPr lang="en-US" sz="4000" dirty="0"/>
              <a:t> </a:t>
            </a:r>
            <a:r>
              <a:rPr lang="en-US" sz="4000" dirty="0" err="1"/>
              <a:t>tayece</a:t>
            </a:r>
            <a:r>
              <a:rPr lang="en-US" sz="4000" dirty="0"/>
              <a:t> </a:t>
            </a:r>
            <a:r>
              <a:rPr lang="en-US" sz="4000" dirty="0" err="1"/>
              <a:t>metu</a:t>
            </a:r>
            <a:r>
              <a:rPr lang="en-US" sz="4000" dirty="0"/>
              <a:t>. Se ne </a:t>
            </a:r>
            <a:r>
              <a:rPr lang="en-US" sz="4000" dirty="0" err="1"/>
              <a:t>kib</a:t>
            </a:r>
            <a:r>
              <a:rPr lang="en-US" sz="4000" dirty="0"/>
              <a:t> uno </a:t>
            </a:r>
            <a:r>
              <a:rPr lang="en-US" sz="4000" dirty="0" err="1"/>
              <a:t>atora</a:t>
            </a:r>
            <a:r>
              <a:rPr lang="en-US" sz="4000" dirty="0"/>
              <a:t> </a:t>
            </a:r>
            <a:r>
              <a:rPr lang="en-US" sz="4000" dirty="0" err="1"/>
              <a:t>utirok</a:t>
            </a:r>
            <a:r>
              <a:rPr lang="en-US" sz="4000" dirty="0"/>
              <a:t> </a:t>
            </a:r>
            <a:r>
              <a:rPr lang="en-US" sz="4000" dirty="0" err="1"/>
              <a:t>inen</a:t>
            </a:r>
            <a:r>
              <a:rPr lang="en-US" sz="4000" dirty="0"/>
              <a:t> </a:t>
            </a:r>
            <a:r>
              <a:rPr lang="en-US" sz="4000" dirty="0" err="1"/>
              <a:t>rina</a:t>
            </a:r>
            <a:r>
              <a:rPr lang="en-US" sz="4000" dirty="0"/>
              <a:t> res </a:t>
            </a:r>
            <a:r>
              <a:rPr lang="en-US" sz="4000" dirty="0" err="1"/>
              <a:t>ofehiwir</a:t>
            </a:r>
            <a:r>
              <a:rPr lang="en-US" sz="4000" dirty="0"/>
              <a:t>.</a:t>
            </a:r>
          </a:p>
          <a:p>
            <a:pPr marL="756872" indent="-756872">
              <a:spcBef>
                <a:spcPts val="600"/>
              </a:spcBef>
            </a:pPr>
            <a:r>
              <a:rPr lang="en-US" sz="4000" dirty="0"/>
              <a:t>La </a:t>
            </a:r>
            <a:r>
              <a:rPr lang="en-US" sz="4000" dirty="0" err="1"/>
              <a:t>onel</a:t>
            </a:r>
            <a:r>
              <a:rPr lang="en-US" sz="4000" dirty="0"/>
              <a:t> </a:t>
            </a:r>
            <a:r>
              <a:rPr lang="en-US" sz="4000" dirty="0" err="1"/>
              <a:t>akigo</a:t>
            </a:r>
            <a:r>
              <a:rPr lang="en-US" sz="4000" dirty="0"/>
              <a:t> </a:t>
            </a:r>
            <a:r>
              <a:rPr lang="en-US" sz="4000" dirty="0" err="1"/>
              <a:t>enieliw</a:t>
            </a:r>
            <a:r>
              <a:rPr lang="en-US" sz="4000" dirty="0"/>
              <a:t> </a:t>
            </a:r>
            <a:r>
              <a:rPr lang="en-US" sz="4000" dirty="0" err="1"/>
              <a:t>muwonu</a:t>
            </a:r>
            <a:r>
              <a:rPr lang="en-US" sz="4000" dirty="0"/>
              <a:t> </a:t>
            </a:r>
            <a:r>
              <a:rPr lang="en-US" sz="4000" dirty="0" err="1"/>
              <a:t>ru</a:t>
            </a:r>
            <a:r>
              <a:rPr lang="en-US" sz="4000" dirty="0"/>
              <a:t> to </a:t>
            </a:r>
            <a:r>
              <a:rPr lang="en-US" sz="4000" dirty="0" err="1"/>
              <a:t>sebabo</a:t>
            </a:r>
            <a:r>
              <a:rPr lang="en-US" sz="4000" dirty="0"/>
              <a:t> </a:t>
            </a:r>
            <a:r>
              <a:rPr lang="en-US" sz="4000" dirty="0" err="1"/>
              <a:t>tayece</a:t>
            </a:r>
            <a:r>
              <a:rPr lang="en-US" sz="4000" dirty="0"/>
              <a:t> </a:t>
            </a:r>
            <a:r>
              <a:rPr lang="en-US" sz="4000" dirty="0" err="1"/>
              <a:t>metu</a:t>
            </a:r>
            <a:r>
              <a:rPr lang="en-US" sz="4000" dirty="0"/>
              <a:t>. Se ne </a:t>
            </a:r>
            <a:r>
              <a:rPr lang="en-US" sz="4000" dirty="0" err="1"/>
              <a:t>kib</a:t>
            </a:r>
            <a:r>
              <a:rPr lang="en-US" sz="4000" dirty="0"/>
              <a:t> uno </a:t>
            </a:r>
            <a:r>
              <a:rPr lang="en-US" sz="4000" dirty="0" err="1"/>
              <a:t>atora</a:t>
            </a:r>
            <a:r>
              <a:rPr lang="en-US" sz="4000" dirty="0"/>
              <a:t> </a:t>
            </a:r>
            <a:r>
              <a:rPr lang="en-US" sz="4000" dirty="0" err="1"/>
              <a:t>utirok</a:t>
            </a:r>
            <a:r>
              <a:rPr lang="en-US" sz="4000" dirty="0"/>
              <a:t> </a:t>
            </a:r>
            <a:r>
              <a:rPr lang="en-US" sz="4000" dirty="0" err="1"/>
              <a:t>inen</a:t>
            </a:r>
            <a:r>
              <a:rPr lang="en-US" sz="4000" dirty="0"/>
              <a:t> </a:t>
            </a:r>
            <a:r>
              <a:rPr lang="en-US" sz="4000" dirty="0" err="1"/>
              <a:t>rina</a:t>
            </a:r>
            <a:r>
              <a:rPr lang="en-US" sz="4000" dirty="0"/>
              <a:t> res </a:t>
            </a:r>
            <a:r>
              <a:rPr lang="en-US" sz="4000" dirty="0" err="1"/>
              <a:t>ofehiwir</a:t>
            </a:r>
            <a:r>
              <a:rPr lang="en-US" sz="4000" dirty="0"/>
              <a:t>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FA6344-6252-1ED2-2264-938ABAD44EC0}"/>
              </a:ext>
            </a:extLst>
          </p:cNvPr>
          <p:cNvSpPr txBox="1">
            <a:spLocks/>
          </p:cNvSpPr>
          <p:nvPr userDrawn="1"/>
        </p:nvSpPr>
        <p:spPr>
          <a:xfrm>
            <a:off x="2043287" y="32794087"/>
            <a:ext cx="26784000" cy="32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6000" b="1" dirty="0"/>
              <a:t>Conclusions</a:t>
            </a:r>
          </a:p>
          <a:p>
            <a:pPr marL="756872" indent="-756872">
              <a:spcBef>
                <a:spcPts val="600"/>
              </a:spcBef>
            </a:pPr>
            <a:r>
              <a:rPr lang="en-US" sz="3600" dirty="0"/>
              <a:t>Red </a:t>
            </a:r>
            <a:r>
              <a:rPr lang="en-US" sz="3600" dirty="0" err="1"/>
              <a:t>yamam</a:t>
            </a:r>
            <a:r>
              <a:rPr lang="en-US" sz="3600" dirty="0"/>
              <a:t> </a:t>
            </a:r>
            <a:r>
              <a:rPr lang="en-US" sz="3600" dirty="0" err="1"/>
              <a:t>yi</a:t>
            </a:r>
            <a:r>
              <a:rPr lang="en-US" sz="3600" dirty="0"/>
              <a:t> </a:t>
            </a:r>
            <a:r>
              <a:rPr lang="en-US" sz="3600" dirty="0" err="1"/>
              <a:t>ierel</a:t>
            </a:r>
            <a:r>
              <a:rPr lang="en-US" sz="3600" dirty="0"/>
              <a:t> piece </a:t>
            </a:r>
            <a:r>
              <a:rPr lang="en-US" sz="3600" dirty="0" err="1"/>
              <a:t>votare</a:t>
            </a:r>
            <a:r>
              <a:rPr lang="en-US" sz="3600" dirty="0"/>
              <a:t> hele </a:t>
            </a:r>
            <a:r>
              <a:rPr lang="en-US" sz="3600" dirty="0" err="1"/>
              <a:t>titieli</a:t>
            </a:r>
            <a:r>
              <a:rPr lang="en-US" sz="3600" dirty="0"/>
              <a:t> </a:t>
            </a:r>
            <a:r>
              <a:rPr lang="en-US" sz="3600" dirty="0" err="1"/>
              <a:t>lisiene</a:t>
            </a:r>
            <a:r>
              <a:rPr lang="en-US" sz="3600" dirty="0"/>
              <a:t> </a:t>
            </a:r>
            <a:r>
              <a:rPr lang="en-US" sz="3600" dirty="0" err="1"/>
              <a:t>dosin</a:t>
            </a:r>
            <a:r>
              <a:rPr lang="en-US" sz="3600" dirty="0"/>
              <a:t>; </a:t>
            </a:r>
            <a:r>
              <a:rPr lang="en-US" sz="3600" dirty="0" err="1"/>
              <a:t>arud</a:t>
            </a:r>
            <a:r>
              <a:rPr lang="en-US" sz="3600" dirty="0"/>
              <a:t> </a:t>
            </a:r>
            <a:r>
              <a:rPr lang="en-US" sz="3600" dirty="0" err="1"/>
              <a:t>ropov</a:t>
            </a:r>
            <a:r>
              <a:rPr lang="en-US" sz="3600" dirty="0"/>
              <a:t> </a:t>
            </a:r>
            <a:r>
              <a:rPr lang="en-US" sz="3600" dirty="0" err="1"/>
              <a:t>idigive</a:t>
            </a:r>
            <a:r>
              <a:rPr lang="en-US" sz="3600" dirty="0"/>
              <a:t>!</a:t>
            </a:r>
          </a:p>
          <a:p>
            <a:pPr marL="756872" marR="0" lvl="0" indent="-756872" defTabSz="302748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/>
              <a:t>Red </a:t>
            </a:r>
            <a:r>
              <a:rPr lang="en-US" sz="3600" dirty="0" err="1"/>
              <a:t>yamam</a:t>
            </a:r>
            <a:r>
              <a:rPr lang="en-US" sz="3600" dirty="0"/>
              <a:t> </a:t>
            </a:r>
            <a:r>
              <a:rPr lang="en-US" sz="3600" dirty="0" err="1"/>
              <a:t>yi</a:t>
            </a:r>
            <a:r>
              <a:rPr lang="en-US" sz="3600" dirty="0"/>
              <a:t> </a:t>
            </a:r>
            <a:r>
              <a:rPr lang="en-US" sz="3600" dirty="0" err="1"/>
              <a:t>ierel</a:t>
            </a:r>
            <a:r>
              <a:rPr lang="en-US" sz="3600" dirty="0"/>
              <a:t> piece </a:t>
            </a:r>
            <a:r>
              <a:rPr lang="en-US" sz="3600" dirty="0" err="1"/>
              <a:t>votare</a:t>
            </a:r>
            <a:r>
              <a:rPr lang="en-US" sz="3600" dirty="0"/>
              <a:t> hele </a:t>
            </a:r>
            <a:r>
              <a:rPr lang="en-US" sz="3600" dirty="0" err="1"/>
              <a:t>titieli</a:t>
            </a:r>
            <a:r>
              <a:rPr lang="en-US" sz="3600" dirty="0"/>
              <a:t> </a:t>
            </a:r>
            <a:r>
              <a:rPr lang="en-US" sz="3600" dirty="0" err="1"/>
              <a:t>lisiene</a:t>
            </a:r>
            <a:r>
              <a:rPr lang="en-US" sz="3600" dirty="0"/>
              <a:t> </a:t>
            </a:r>
            <a:r>
              <a:rPr lang="en-US" sz="3600" dirty="0" err="1"/>
              <a:t>dosin</a:t>
            </a:r>
            <a:r>
              <a:rPr lang="en-US" sz="3600" dirty="0"/>
              <a:t>; </a:t>
            </a:r>
            <a:r>
              <a:rPr lang="en-US" sz="3600" dirty="0" err="1"/>
              <a:t>arud</a:t>
            </a:r>
            <a:r>
              <a:rPr lang="en-US" sz="3600" dirty="0"/>
              <a:t> </a:t>
            </a:r>
            <a:r>
              <a:rPr lang="en-US" sz="3600" dirty="0" err="1"/>
              <a:t>ropov</a:t>
            </a:r>
            <a:r>
              <a:rPr lang="en-US" sz="3600" dirty="0"/>
              <a:t> </a:t>
            </a:r>
            <a:r>
              <a:rPr lang="en-US" sz="3600" dirty="0" err="1"/>
              <a:t>idigive</a:t>
            </a:r>
            <a:r>
              <a:rPr lang="en-US" sz="3600" dirty="0"/>
              <a:t>!</a:t>
            </a:r>
          </a:p>
          <a:p>
            <a:pPr marL="756872" marR="0" lvl="0" indent="-756872" defTabSz="302748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/>
              <a:t>Red </a:t>
            </a:r>
            <a:r>
              <a:rPr lang="en-US" sz="3600" dirty="0" err="1"/>
              <a:t>yamam</a:t>
            </a:r>
            <a:r>
              <a:rPr lang="en-US" sz="3600" dirty="0"/>
              <a:t> </a:t>
            </a:r>
            <a:r>
              <a:rPr lang="en-US" sz="3600" dirty="0" err="1"/>
              <a:t>yi</a:t>
            </a:r>
            <a:r>
              <a:rPr lang="en-US" sz="3600" dirty="0"/>
              <a:t> </a:t>
            </a:r>
            <a:r>
              <a:rPr lang="en-US" sz="3600" dirty="0" err="1"/>
              <a:t>ierel</a:t>
            </a:r>
            <a:r>
              <a:rPr lang="en-US" sz="3600" dirty="0"/>
              <a:t> piece </a:t>
            </a:r>
            <a:r>
              <a:rPr lang="en-US" sz="3600" dirty="0" err="1"/>
              <a:t>votare</a:t>
            </a:r>
            <a:r>
              <a:rPr lang="en-US" sz="3600" dirty="0"/>
              <a:t> hele </a:t>
            </a:r>
            <a:r>
              <a:rPr lang="en-US" sz="3600" dirty="0" err="1"/>
              <a:t>titieli</a:t>
            </a:r>
            <a:r>
              <a:rPr lang="en-US" sz="3600" dirty="0"/>
              <a:t> </a:t>
            </a:r>
            <a:r>
              <a:rPr lang="en-US" sz="3600" dirty="0" err="1"/>
              <a:t>lisiene</a:t>
            </a:r>
            <a:r>
              <a:rPr lang="en-US" sz="3600" dirty="0"/>
              <a:t> </a:t>
            </a:r>
            <a:r>
              <a:rPr lang="en-US" sz="3600" dirty="0" err="1"/>
              <a:t>dosin</a:t>
            </a:r>
            <a:r>
              <a:rPr lang="en-US" sz="3600" dirty="0"/>
              <a:t>; </a:t>
            </a:r>
            <a:r>
              <a:rPr lang="en-US" sz="3600" dirty="0" err="1"/>
              <a:t>arud</a:t>
            </a:r>
            <a:r>
              <a:rPr lang="en-US" sz="3600" dirty="0"/>
              <a:t> </a:t>
            </a:r>
            <a:r>
              <a:rPr lang="en-US" sz="3600" dirty="0" err="1"/>
              <a:t>ropov</a:t>
            </a:r>
            <a:r>
              <a:rPr lang="en-US" sz="3600" dirty="0"/>
              <a:t> </a:t>
            </a:r>
            <a:r>
              <a:rPr lang="en-US" sz="3600" dirty="0" err="1"/>
              <a:t>idigive</a:t>
            </a:r>
            <a:r>
              <a:rPr lang="en-US" sz="3600" dirty="0"/>
              <a:t>!</a:t>
            </a:r>
          </a:p>
          <a:p>
            <a:pPr marL="756872" indent="-756872">
              <a:spcBef>
                <a:spcPts val="600"/>
              </a:spcBef>
            </a:pPr>
            <a:endParaRPr lang="en-US" sz="3600" dirty="0"/>
          </a:p>
          <a:p>
            <a:pPr marL="756872" indent="-756872">
              <a:spcBef>
                <a:spcPts val="600"/>
              </a:spcBef>
            </a:pPr>
            <a:endParaRPr lang="en-US" sz="360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365EF7B-8BE5-7991-CB99-CAA895978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81213" y="15671800"/>
            <a:ext cx="12975907" cy="718149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Image 1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111EF48-16B3-B7E7-870C-2C5CC0E8D48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51163" y="13041457"/>
            <a:ext cx="13203237" cy="836439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Image 2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F284B0C-C4F7-1C60-5E93-23C4271F70CE}"/>
              </a:ext>
            </a:extLst>
          </p:cNvPr>
          <p:cNvSpPr txBox="1">
            <a:spLocks/>
          </p:cNvSpPr>
          <p:nvPr userDrawn="1"/>
        </p:nvSpPr>
        <p:spPr>
          <a:xfrm>
            <a:off x="1920447" y="23573943"/>
            <a:ext cx="13032000" cy="8856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US" sz="6000" b="1" dirty="0"/>
              <a:t>Results</a:t>
            </a:r>
          </a:p>
          <a:p>
            <a:pPr algn="just">
              <a:spcBef>
                <a:spcPts val="600"/>
              </a:spcBef>
            </a:pPr>
            <a:r>
              <a:rPr lang="en-US" sz="4000" dirty="0"/>
              <a:t>Lorem ipsum dolor sit </a:t>
            </a:r>
            <a:r>
              <a:rPr lang="en-US" sz="4000" dirty="0" err="1"/>
              <a:t>amet</a:t>
            </a:r>
            <a:r>
              <a:rPr lang="en-US" sz="4000" dirty="0"/>
              <a:t>, </a:t>
            </a:r>
            <a:r>
              <a:rPr lang="en-US" sz="4000" dirty="0" err="1"/>
              <a:t>consectetur</a:t>
            </a:r>
            <a:r>
              <a:rPr lang="en-US" sz="4000" dirty="0"/>
              <a:t> </a:t>
            </a:r>
            <a:r>
              <a:rPr lang="en-US" sz="4000" dirty="0" err="1"/>
              <a:t>adipiscing</a:t>
            </a:r>
            <a:r>
              <a:rPr lang="en-US" sz="4000" dirty="0"/>
              <a:t> </a:t>
            </a:r>
            <a:r>
              <a:rPr lang="en-US" sz="4000" dirty="0" err="1"/>
              <a:t>elit</a:t>
            </a:r>
            <a:r>
              <a:rPr lang="en-US" sz="4000" dirty="0"/>
              <a:t>. Nunc non </a:t>
            </a:r>
            <a:r>
              <a:rPr lang="en-US" sz="4000" dirty="0" err="1"/>
              <a:t>mattis</a:t>
            </a:r>
            <a:r>
              <a:rPr lang="en-US" sz="4000" dirty="0"/>
              <a:t> </a:t>
            </a:r>
            <a:r>
              <a:rPr lang="en-US" sz="4000" dirty="0" err="1"/>
              <a:t>velit</a:t>
            </a:r>
            <a:r>
              <a:rPr lang="en-US" sz="4000" dirty="0"/>
              <a:t>. Maecenas fermentum dui sit </a:t>
            </a:r>
            <a:r>
              <a:rPr lang="en-US" sz="4000" dirty="0" err="1"/>
              <a:t>amet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 </a:t>
            </a:r>
            <a:r>
              <a:rPr lang="en-US" sz="4000" dirty="0" err="1"/>
              <a:t>dapibus</a:t>
            </a:r>
            <a:r>
              <a:rPr lang="en-US" sz="4000" dirty="0"/>
              <a:t>. Ut </a:t>
            </a:r>
            <a:r>
              <a:rPr lang="en-US" sz="4000" dirty="0" err="1"/>
              <a:t>iaculis</a:t>
            </a:r>
            <a:r>
              <a:rPr lang="en-US" sz="4000" dirty="0"/>
              <a:t> eros </a:t>
            </a:r>
            <a:r>
              <a:rPr lang="en-US" sz="4000" dirty="0" err="1"/>
              <a:t>lacus</a:t>
            </a:r>
            <a:r>
              <a:rPr lang="en-US" sz="4000" dirty="0"/>
              <a:t>, id </a:t>
            </a:r>
            <a:r>
              <a:rPr lang="en-US" sz="4000" dirty="0" err="1"/>
              <a:t>molestie</a:t>
            </a:r>
            <a:r>
              <a:rPr lang="en-US" sz="4000" dirty="0"/>
              <a:t> </a:t>
            </a:r>
            <a:r>
              <a:rPr lang="en-US" sz="4000" dirty="0" err="1"/>
              <a:t>sapien</a:t>
            </a:r>
            <a:r>
              <a:rPr lang="en-US" sz="4000" dirty="0"/>
              <a:t> maximus </a:t>
            </a:r>
            <a:r>
              <a:rPr lang="en-US" sz="4000" dirty="0" err="1"/>
              <a:t>ut.</a:t>
            </a:r>
            <a:r>
              <a:rPr lang="en-US" sz="4000" dirty="0"/>
              <a:t> Sed vel ante </a:t>
            </a:r>
            <a:r>
              <a:rPr lang="en-US" sz="4000" dirty="0" err="1"/>
              <a:t>tortor</a:t>
            </a:r>
            <a:r>
              <a:rPr lang="en-US" sz="4000" dirty="0"/>
              <a:t>. Donec a </a:t>
            </a:r>
            <a:r>
              <a:rPr lang="en-US" sz="4000" dirty="0" err="1"/>
              <a:t>tellus</a:t>
            </a:r>
            <a:r>
              <a:rPr lang="en-US" sz="4000" dirty="0"/>
              <a:t> </a:t>
            </a:r>
            <a:r>
              <a:rPr lang="en-US" sz="4000" dirty="0" err="1"/>
              <a:t>ut</a:t>
            </a:r>
            <a:r>
              <a:rPr lang="en-US" sz="4000" dirty="0"/>
              <a:t> ligula </a:t>
            </a:r>
            <a:r>
              <a:rPr lang="en-US" sz="4000" dirty="0" err="1"/>
              <a:t>vehicula</a:t>
            </a:r>
            <a:r>
              <a:rPr lang="en-US" sz="4000" dirty="0"/>
              <a:t> </a:t>
            </a:r>
            <a:r>
              <a:rPr lang="en-US" sz="4000" dirty="0" err="1"/>
              <a:t>interdum</a:t>
            </a:r>
            <a:r>
              <a:rPr lang="en-US" sz="4000" dirty="0"/>
              <a:t>. </a:t>
            </a:r>
            <a:r>
              <a:rPr lang="en-US" sz="4000" dirty="0" err="1"/>
              <a:t>Nulla</a:t>
            </a:r>
            <a:r>
              <a:rPr lang="en-US" sz="4000" dirty="0"/>
              <a:t> </a:t>
            </a:r>
            <a:r>
              <a:rPr lang="en-US" sz="4000" dirty="0" err="1"/>
              <a:t>dignissim</a:t>
            </a:r>
            <a:r>
              <a:rPr lang="en-US" sz="4000" dirty="0"/>
              <a:t> lacinia </a:t>
            </a:r>
            <a:r>
              <a:rPr lang="en-US" sz="4000" dirty="0" err="1"/>
              <a:t>nunc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tempor</a:t>
            </a:r>
            <a:r>
              <a:rPr lang="en-US" sz="4000" dirty="0"/>
              <a:t>. </a:t>
            </a:r>
            <a:r>
              <a:rPr lang="en-US" sz="4000" dirty="0" err="1"/>
              <a:t>Aliquam</a:t>
            </a:r>
            <a:r>
              <a:rPr lang="en-US" sz="4000" dirty="0"/>
              <a:t> </a:t>
            </a:r>
            <a:r>
              <a:rPr lang="en-US" sz="4000" dirty="0" err="1"/>
              <a:t>erat</a:t>
            </a:r>
            <a:r>
              <a:rPr lang="en-US" sz="4000" dirty="0"/>
              <a:t> </a:t>
            </a:r>
            <a:r>
              <a:rPr lang="en-US" sz="4000" dirty="0" err="1"/>
              <a:t>volutpat</a:t>
            </a:r>
            <a:r>
              <a:rPr lang="en-US" sz="6000" dirty="0"/>
              <a:t>. </a:t>
            </a:r>
            <a:r>
              <a:rPr lang="en-US" sz="4000" dirty="0"/>
              <a:t>Nam </a:t>
            </a:r>
            <a:r>
              <a:rPr lang="en-US" sz="4000" dirty="0" err="1"/>
              <a:t>elementum</a:t>
            </a:r>
            <a:r>
              <a:rPr lang="en-US" sz="4000" dirty="0"/>
              <a:t> ipsum a nisi </a:t>
            </a:r>
            <a:r>
              <a:rPr lang="en-US" sz="4000" dirty="0" err="1"/>
              <a:t>interdum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. Donec </a:t>
            </a:r>
            <a:r>
              <a:rPr lang="en-US" sz="4000" dirty="0" err="1"/>
              <a:t>laoreet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lorem id </a:t>
            </a:r>
            <a:r>
              <a:rPr lang="en-US" sz="4000" dirty="0" err="1"/>
              <a:t>aliquam</a:t>
            </a:r>
            <a:r>
              <a:rPr lang="en-US" sz="4000" dirty="0"/>
              <a:t>. Sed gravida </a:t>
            </a:r>
            <a:r>
              <a:rPr lang="en-US" sz="4000" dirty="0" err="1"/>
              <a:t>urna</a:t>
            </a:r>
            <a:r>
              <a:rPr lang="en-US" sz="4000" dirty="0"/>
              <a:t> ante,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rutrum</a:t>
            </a:r>
            <a:r>
              <a:rPr lang="en-US" sz="4000" dirty="0"/>
              <a:t>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tincidunt</a:t>
            </a:r>
            <a:r>
              <a:rPr lang="en-US" sz="4000" dirty="0"/>
              <a:t> ac. </a:t>
            </a:r>
            <a:r>
              <a:rPr lang="en-US" sz="4000" dirty="0" err="1"/>
              <a:t>Phasellus</a:t>
            </a:r>
            <a:r>
              <a:rPr lang="en-US" sz="4000" dirty="0"/>
              <a:t> </a:t>
            </a:r>
            <a:r>
              <a:rPr lang="en-US" sz="4000" dirty="0" err="1"/>
              <a:t>luctus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metus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malesuada</a:t>
            </a:r>
            <a:r>
              <a:rPr lang="en-US" sz="4000" dirty="0"/>
              <a:t>. Maecenas ac </a:t>
            </a:r>
            <a:r>
              <a:rPr lang="en-US" sz="4000" dirty="0" err="1"/>
              <a:t>hendrerit</a:t>
            </a:r>
            <a:r>
              <a:rPr lang="en-US" sz="4000" dirty="0"/>
              <a:t> </a:t>
            </a:r>
            <a:r>
              <a:rPr lang="en-US" sz="4000" dirty="0" err="1"/>
              <a:t>nisl</a:t>
            </a:r>
            <a:r>
              <a:rPr lang="en-US" sz="4000" dirty="0"/>
              <a:t>, </a:t>
            </a:r>
            <a:r>
              <a:rPr lang="en-US" sz="4000" dirty="0" err="1"/>
              <a:t>eget</a:t>
            </a:r>
            <a:r>
              <a:rPr lang="en-US" sz="4000" dirty="0"/>
              <a:t> </a:t>
            </a:r>
            <a:r>
              <a:rPr lang="en-US" sz="4000" dirty="0" err="1"/>
              <a:t>ullamcorper</a:t>
            </a:r>
            <a:r>
              <a:rPr lang="en-US" sz="4000" dirty="0"/>
              <a:t> dui. </a:t>
            </a:r>
            <a:r>
              <a:rPr lang="en-US" sz="4000" dirty="0" err="1"/>
              <a:t>Phasellus</a:t>
            </a:r>
            <a:r>
              <a:rPr lang="en-US" sz="4000" dirty="0"/>
              <a:t> sed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sagittis</a:t>
            </a:r>
            <a:r>
              <a:rPr lang="en-US" sz="4000" dirty="0"/>
              <a:t>, </a:t>
            </a:r>
            <a:r>
              <a:rPr lang="en-US" sz="4000" dirty="0" err="1"/>
              <a:t>dignissim</a:t>
            </a:r>
            <a:r>
              <a:rPr lang="en-US" sz="4000" dirty="0"/>
              <a:t> </a:t>
            </a:r>
            <a:r>
              <a:rPr lang="en-US" sz="4000" dirty="0" err="1"/>
              <a:t>leo</a:t>
            </a:r>
            <a:r>
              <a:rPr lang="en-US" sz="4000" dirty="0"/>
              <a:t> </a:t>
            </a:r>
            <a:r>
              <a:rPr lang="en-US" sz="4000" dirty="0" err="1"/>
              <a:t>eu</a:t>
            </a:r>
            <a:r>
              <a:rPr lang="en-US" sz="4000" dirty="0"/>
              <a:t>, pharetra dui. 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22ECEC3-BAB5-B419-6AD1-5F59BF3928A0}"/>
              </a:ext>
            </a:extLst>
          </p:cNvPr>
          <p:cNvSpPr txBox="1">
            <a:spLocks/>
          </p:cNvSpPr>
          <p:nvPr userDrawn="1"/>
        </p:nvSpPr>
        <p:spPr>
          <a:xfrm>
            <a:off x="15651287" y="22224186"/>
            <a:ext cx="13032000" cy="8856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US" sz="6000" b="1" dirty="0"/>
              <a:t>Discussion </a:t>
            </a:r>
          </a:p>
          <a:p>
            <a:pPr algn="just">
              <a:spcBef>
                <a:spcPts val="600"/>
              </a:spcBef>
            </a:pPr>
            <a:r>
              <a:rPr lang="en-US" sz="4000" dirty="0"/>
              <a:t>Lorem ipsum dolor sit </a:t>
            </a:r>
            <a:r>
              <a:rPr lang="en-US" sz="4000" dirty="0" err="1"/>
              <a:t>amet</a:t>
            </a:r>
            <a:r>
              <a:rPr lang="en-US" sz="4000" dirty="0"/>
              <a:t>, </a:t>
            </a:r>
            <a:r>
              <a:rPr lang="en-US" sz="4000" dirty="0" err="1"/>
              <a:t>consectetur</a:t>
            </a:r>
            <a:r>
              <a:rPr lang="en-US" sz="4000" dirty="0"/>
              <a:t> </a:t>
            </a:r>
            <a:r>
              <a:rPr lang="en-US" sz="4000" dirty="0" err="1"/>
              <a:t>adipiscing</a:t>
            </a:r>
            <a:r>
              <a:rPr lang="en-US" sz="4000" dirty="0"/>
              <a:t> </a:t>
            </a:r>
            <a:r>
              <a:rPr lang="en-US" sz="4000" dirty="0" err="1"/>
              <a:t>elit</a:t>
            </a:r>
            <a:r>
              <a:rPr lang="en-US" sz="4000" dirty="0"/>
              <a:t>. Nunc non </a:t>
            </a:r>
            <a:r>
              <a:rPr lang="en-US" sz="4000" dirty="0" err="1"/>
              <a:t>mattis</a:t>
            </a:r>
            <a:r>
              <a:rPr lang="en-US" sz="4000" dirty="0"/>
              <a:t> </a:t>
            </a:r>
            <a:r>
              <a:rPr lang="en-US" sz="4000" dirty="0" err="1"/>
              <a:t>velit</a:t>
            </a:r>
            <a:r>
              <a:rPr lang="en-US" sz="4000" dirty="0"/>
              <a:t>. Maecenas fermentum dui sit </a:t>
            </a:r>
            <a:r>
              <a:rPr lang="en-US" sz="4000" dirty="0" err="1"/>
              <a:t>amet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 </a:t>
            </a:r>
            <a:r>
              <a:rPr lang="en-US" sz="4000" dirty="0" err="1"/>
              <a:t>dapibus</a:t>
            </a:r>
            <a:r>
              <a:rPr lang="en-US" sz="4000" dirty="0"/>
              <a:t>. Ut </a:t>
            </a:r>
            <a:r>
              <a:rPr lang="en-US" sz="4000" dirty="0" err="1"/>
              <a:t>iaculis</a:t>
            </a:r>
            <a:r>
              <a:rPr lang="en-US" sz="4000" dirty="0"/>
              <a:t> eros </a:t>
            </a:r>
            <a:r>
              <a:rPr lang="en-US" sz="4000" dirty="0" err="1"/>
              <a:t>lacus</a:t>
            </a:r>
            <a:r>
              <a:rPr lang="en-US" sz="4000" dirty="0"/>
              <a:t>, id </a:t>
            </a:r>
            <a:r>
              <a:rPr lang="en-US" sz="4000" dirty="0" err="1"/>
              <a:t>molestie</a:t>
            </a:r>
            <a:r>
              <a:rPr lang="en-US" sz="4000" dirty="0"/>
              <a:t> </a:t>
            </a:r>
            <a:r>
              <a:rPr lang="en-US" sz="4000" dirty="0" err="1"/>
              <a:t>sapien</a:t>
            </a:r>
            <a:r>
              <a:rPr lang="en-US" sz="4000" dirty="0"/>
              <a:t> maximus </a:t>
            </a:r>
            <a:r>
              <a:rPr lang="en-US" sz="4000" dirty="0" err="1"/>
              <a:t>ut.</a:t>
            </a:r>
            <a:r>
              <a:rPr lang="en-US" sz="4000" dirty="0"/>
              <a:t> Sed vel ante </a:t>
            </a:r>
            <a:r>
              <a:rPr lang="en-US" sz="4000" dirty="0" err="1"/>
              <a:t>tortor</a:t>
            </a:r>
            <a:r>
              <a:rPr lang="en-US" sz="4000" dirty="0"/>
              <a:t>. Donec a </a:t>
            </a:r>
            <a:r>
              <a:rPr lang="en-US" sz="4000" dirty="0" err="1"/>
              <a:t>tellus</a:t>
            </a:r>
            <a:r>
              <a:rPr lang="en-US" sz="4000" dirty="0"/>
              <a:t> </a:t>
            </a:r>
            <a:r>
              <a:rPr lang="en-US" sz="4000" dirty="0" err="1"/>
              <a:t>ut</a:t>
            </a:r>
            <a:r>
              <a:rPr lang="en-US" sz="4000" dirty="0"/>
              <a:t> ligula </a:t>
            </a:r>
            <a:r>
              <a:rPr lang="en-US" sz="4000" dirty="0" err="1"/>
              <a:t>vehicula</a:t>
            </a:r>
            <a:r>
              <a:rPr lang="en-US" sz="4000" dirty="0"/>
              <a:t> </a:t>
            </a:r>
            <a:r>
              <a:rPr lang="en-US" sz="4000" dirty="0" err="1"/>
              <a:t>interdum</a:t>
            </a:r>
            <a:r>
              <a:rPr lang="en-US" sz="4000" dirty="0"/>
              <a:t>. </a:t>
            </a:r>
            <a:r>
              <a:rPr lang="en-US" sz="4000" dirty="0" err="1"/>
              <a:t>Nulla</a:t>
            </a:r>
            <a:r>
              <a:rPr lang="en-US" sz="4000" dirty="0"/>
              <a:t> </a:t>
            </a:r>
            <a:r>
              <a:rPr lang="en-US" sz="4000" dirty="0" err="1"/>
              <a:t>dignissim</a:t>
            </a:r>
            <a:r>
              <a:rPr lang="en-US" sz="4000" dirty="0"/>
              <a:t> lacinia </a:t>
            </a:r>
            <a:r>
              <a:rPr lang="en-US" sz="4000" dirty="0" err="1"/>
              <a:t>nunc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tempor</a:t>
            </a:r>
            <a:r>
              <a:rPr lang="en-US" sz="4000" dirty="0"/>
              <a:t>. </a:t>
            </a:r>
            <a:r>
              <a:rPr lang="en-US" sz="4000" dirty="0" err="1"/>
              <a:t>Aliquam</a:t>
            </a:r>
            <a:r>
              <a:rPr lang="en-US" sz="4000" dirty="0"/>
              <a:t> </a:t>
            </a:r>
            <a:r>
              <a:rPr lang="en-US" sz="4000" dirty="0" err="1"/>
              <a:t>erat</a:t>
            </a:r>
            <a:r>
              <a:rPr lang="en-US" sz="4000" dirty="0"/>
              <a:t> </a:t>
            </a:r>
            <a:r>
              <a:rPr lang="en-US" sz="4000" dirty="0" err="1"/>
              <a:t>volutpat</a:t>
            </a:r>
            <a:r>
              <a:rPr lang="en-US" sz="6000" dirty="0"/>
              <a:t>. </a:t>
            </a:r>
            <a:r>
              <a:rPr lang="en-US" sz="4000" dirty="0"/>
              <a:t>Nam </a:t>
            </a:r>
            <a:r>
              <a:rPr lang="en-US" sz="4000" dirty="0" err="1"/>
              <a:t>elementum</a:t>
            </a:r>
            <a:r>
              <a:rPr lang="en-US" sz="4000" dirty="0"/>
              <a:t> ipsum a nisi </a:t>
            </a:r>
            <a:r>
              <a:rPr lang="en-US" sz="4000" dirty="0" err="1"/>
              <a:t>interdum</a:t>
            </a:r>
            <a:r>
              <a:rPr lang="en-US" sz="4000" dirty="0"/>
              <a:t> </a:t>
            </a:r>
            <a:r>
              <a:rPr lang="en-US" sz="4000" dirty="0" err="1"/>
              <a:t>feugiat</a:t>
            </a:r>
            <a:r>
              <a:rPr lang="en-US" sz="4000" dirty="0"/>
              <a:t>. Donec </a:t>
            </a:r>
            <a:r>
              <a:rPr lang="en-US" sz="4000" dirty="0" err="1"/>
              <a:t>laoreet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lorem id </a:t>
            </a:r>
            <a:r>
              <a:rPr lang="en-US" sz="4000" dirty="0" err="1"/>
              <a:t>aliquam</a:t>
            </a:r>
            <a:r>
              <a:rPr lang="en-US" sz="4000" dirty="0"/>
              <a:t>. Sed gravida </a:t>
            </a:r>
            <a:r>
              <a:rPr lang="en-US" sz="4000" dirty="0" err="1"/>
              <a:t>urna</a:t>
            </a:r>
            <a:r>
              <a:rPr lang="en-US" sz="4000" dirty="0"/>
              <a:t> ante,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rutrum</a:t>
            </a:r>
            <a:r>
              <a:rPr lang="en-US" sz="4000" dirty="0"/>
              <a:t>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tincidunt</a:t>
            </a:r>
            <a:r>
              <a:rPr lang="en-US" sz="4000" dirty="0"/>
              <a:t> ac. </a:t>
            </a:r>
            <a:r>
              <a:rPr lang="en-US" sz="4000" dirty="0" err="1"/>
              <a:t>Phasellus</a:t>
            </a:r>
            <a:r>
              <a:rPr lang="en-US" sz="4000" dirty="0"/>
              <a:t> </a:t>
            </a:r>
            <a:r>
              <a:rPr lang="en-US" sz="4000" dirty="0" err="1"/>
              <a:t>luctus</a:t>
            </a:r>
            <a:r>
              <a:rPr lang="en-US" sz="4000" dirty="0"/>
              <a:t> </a:t>
            </a:r>
            <a:r>
              <a:rPr lang="en-US" sz="4000" dirty="0" err="1"/>
              <a:t>quis</a:t>
            </a:r>
            <a:r>
              <a:rPr lang="en-US" sz="4000" dirty="0"/>
              <a:t> </a:t>
            </a:r>
            <a:r>
              <a:rPr lang="en-US" sz="4000" dirty="0" err="1"/>
              <a:t>metus</a:t>
            </a:r>
            <a:r>
              <a:rPr lang="en-US" sz="4000" dirty="0"/>
              <a:t> </a:t>
            </a:r>
            <a:r>
              <a:rPr lang="en-US" sz="4000" dirty="0" err="1"/>
              <a:t>nec</a:t>
            </a:r>
            <a:r>
              <a:rPr lang="en-US" sz="4000" dirty="0"/>
              <a:t> </a:t>
            </a:r>
            <a:r>
              <a:rPr lang="en-US" sz="4000" dirty="0" err="1"/>
              <a:t>malesuada</a:t>
            </a:r>
            <a:r>
              <a:rPr lang="en-US" sz="4000" dirty="0"/>
              <a:t>. Maecenas ac </a:t>
            </a:r>
            <a:r>
              <a:rPr lang="en-US" sz="4000" dirty="0" err="1"/>
              <a:t>hendrerit</a:t>
            </a:r>
            <a:r>
              <a:rPr lang="en-US" sz="4000" dirty="0"/>
              <a:t> </a:t>
            </a:r>
            <a:r>
              <a:rPr lang="en-US" sz="4000" dirty="0" err="1"/>
              <a:t>nisl</a:t>
            </a:r>
            <a:r>
              <a:rPr lang="en-US" sz="4000" dirty="0"/>
              <a:t>, </a:t>
            </a:r>
            <a:r>
              <a:rPr lang="en-US" sz="4000" dirty="0" err="1"/>
              <a:t>eget</a:t>
            </a:r>
            <a:r>
              <a:rPr lang="en-US" sz="4000" dirty="0"/>
              <a:t> </a:t>
            </a:r>
            <a:r>
              <a:rPr lang="en-US" sz="4000" dirty="0" err="1"/>
              <a:t>ullamcorper</a:t>
            </a:r>
            <a:r>
              <a:rPr lang="en-US" sz="4000" dirty="0"/>
              <a:t> dui. </a:t>
            </a:r>
            <a:r>
              <a:rPr lang="en-US" sz="4000" dirty="0" err="1"/>
              <a:t>Phasellus</a:t>
            </a:r>
            <a:r>
              <a:rPr lang="en-US" sz="4000" dirty="0"/>
              <a:t> sed </a:t>
            </a:r>
            <a:r>
              <a:rPr lang="en-US" sz="4000" dirty="0" err="1"/>
              <a:t>quam</a:t>
            </a:r>
            <a:r>
              <a:rPr lang="en-US" sz="4000" dirty="0"/>
              <a:t> </a:t>
            </a:r>
            <a:r>
              <a:rPr lang="en-US" sz="4000" dirty="0" err="1"/>
              <a:t>sagittis</a:t>
            </a:r>
            <a:r>
              <a:rPr lang="en-US" sz="4000" dirty="0"/>
              <a:t>, </a:t>
            </a:r>
            <a:r>
              <a:rPr lang="en-US" sz="4000" dirty="0" err="1"/>
              <a:t>dignissim</a:t>
            </a:r>
            <a:r>
              <a:rPr lang="en-US" sz="4000" dirty="0"/>
              <a:t> </a:t>
            </a:r>
            <a:r>
              <a:rPr lang="en-US" sz="4000" dirty="0" err="1"/>
              <a:t>leo</a:t>
            </a:r>
            <a:r>
              <a:rPr lang="en-US" sz="4000" dirty="0"/>
              <a:t> </a:t>
            </a:r>
            <a:r>
              <a:rPr lang="en-US" sz="4000" dirty="0" err="1"/>
              <a:t>eu</a:t>
            </a:r>
            <a:r>
              <a:rPr lang="en-US" sz="4000" dirty="0"/>
              <a:t>, pharetra dui. </a:t>
            </a:r>
          </a:p>
          <a:p>
            <a:pPr algn="just">
              <a:spcBef>
                <a:spcPts val="600"/>
              </a:spcBef>
            </a:pPr>
            <a:r>
              <a:rPr lang="fr-FR" sz="4000" dirty="0" err="1"/>
              <a:t>Aliquam</a:t>
            </a:r>
            <a:r>
              <a:rPr lang="fr-FR" sz="4000" dirty="0"/>
              <a:t> </a:t>
            </a:r>
            <a:r>
              <a:rPr lang="fr-FR" sz="4000" dirty="0" err="1"/>
              <a:t>euismod</a:t>
            </a:r>
            <a:r>
              <a:rPr lang="fr-FR" sz="4000" dirty="0"/>
              <a:t> </a:t>
            </a:r>
            <a:r>
              <a:rPr lang="fr-FR" sz="4000" dirty="0" err="1"/>
              <a:t>sapien</a:t>
            </a:r>
            <a:r>
              <a:rPr lang="fr-FR" sz="4000" dirty="0"/>
              <a:t> </a:t>
            </a:r>
            <a:r>
              <a:rPr lang="fr-FR" sz="4000" dirty="0" err="1"/>
              <a:t>condimentum</a:t>
            </a:r>
            <a:r>
              <a:rPr lang="fr-FR" sz="4000" dirty="0"/>
              <a:t> nunc </a:t>
            </a:r>
            <a:r>
              <a:rPr lang="fr-FR" sz="4000" dirty="0" err="1"/>
              <a:t>aliquet</a:t>
            </a:r>
            <a:r>
              <a:rPr lang="fr-FR" sz="4000" dirty="0"/>
              <a:t> </a:t>
            </a:r>
            <a:r>
              <a:rPr lang="fr-FR" sz="4000" dirty="0" err="1"/>
              <a:t>euismod</a:t>
            </a:r>
            <a:r>
              <a:rPr lang="fr-FR" sz="4000" dirty="0"/>
              <a:t>. </a:t>
            </a:r>
            <a:r>
              <a:rPr lang="fr-FR" sz="4000" dirty="0" err="1"/>
              <a:t>Pellentesque</a:t>
            </a:r>
            <a:r>
              <a:rPr lang="fr-FR" sz="4000" dirty="0"/>
              <a:t> habitant morbi tristique </a:t>
            </a:r>
            <a:r>
              <a:rPr lang="fr-FR" sz="4000" dirty="0" err="1"/>
              <a:t>senectus</a:t>
            </a:r>
            <a:r>
              <a:rPr lang="fr-FR" sz="4000" dirty="0"/>
              <a:t> et </a:t>
            </a:r>
            <a:r>
              <a:rPr lang="fr-FR" sz="4000" dirty="0" err="1"/>
              <a:t>netus</a:t>
            </a:r>
            <a:r>
              <a:rPr lang="fr-FR" sz="4000" dirty="0"/>
              <a:t> et </a:t>
            </a:r>
            <a:r>
              <a:rPr lang="fr-FR" sz="4000" dirty="0" err="1"/>
              <a:t>malesuada</a:t>
            </a:r>
            <a:r>
              <a:rPr lang="fr-FR" sz="4000" dirty="0"/>
              <a:t> </a:t>
            </a:r>
            <a:r>
              <a:rPr lang="fr-FR" sz="4000" dirty="0" err="1"/>
              <a:t>fames</a:t>
            </a:r>
            <a:r>
              <a:rPr lang="fr-FR" sz="4000" dirty="0"/>
              <a:t> </a:t>
            </a:r>
            <a:r>
              <a:rPr lang="fr-FR" sz="4000" dirty="0" err="1"/>
              <a:t>ac</a:t>
            </a:r>
            <a:r>
              <a:rPr lang="fr-FR" sz="4000" dirty="0"/>
              <a:t> </a:t>
            </a:r>
            <a:r>
              <a:rPr lang="fr-FR" sz="4000" dirty="0" err="1"/>
              <a:t>turpis</a:t>
            </a:r>
            <a:r>
              <a:rPr lang="fr-FR" sz="4000" dirty="0"/>
              <a:t> </a:t>
            </a:r>
            <a:r>
              <a:rPr lang="fr-FR" sz="4000" dirty="0" err="1"/>
              <a:t>egestas</a:t>
            </a:r>
            <a:r>
              <a:rPr lang="fr-FR" sz="4000" dirty="0"/>
              <a:t>. </a:t>
            </a:r>
            <a:r>
              <a:rPr lang="fr-FR" sz="4000" dirty="0" err="1"/>
              <a:t>Praesent</a:t>
            </a:r>
            <a:r>
              <a:rPr lang="fr-FR" sz="4000" dirty="0"/>
              <a:t> </a:t>
            </a:r>
            <a:r>
              <a:rPr lang="fr-FR" sz="4000" dirty="0" err="1"/>
              <a:t>scelerisque</a:t>
            </a:r>
            <a:r>
              <a:rPr lang="fr-FR" sz="4000" dirty="0"/>
              <a:t>, </a:t>
            </a:r>
            <a:r>
              <a:rPr lang="fr-FR" sz="4000" dirty="0" err="1"/>
              <a:t>nibh</a:t>
            </a:r>
            <a:r>
              <a:rPr lang="fr-FR" sz="4000" dirty="0"/>
              <a:t> </a:t>
            </a:r>
            <a:r>
              <a:rPr lang="fr-FR" sz="4000" dirty="0" err="1"/>
              <a:t>sed</a:t>
            </a:r>
            <a:r>
              <a:rPr lang="fr-FR" sz="4000" dirty="0"/>
              <a:t> </a:t>
            </a:r>
            <a:r>
              <a:rPr lang="fr-FR" sz="4000" dirty="0" err="1"/>
              <a:t>vulputate</a:t>
            </a:r>
            <a:r>
              <a:rPr lang="fr-FR" sz="4000" dirty="0"/>
              <a:t> </a:t>
            </a:r>
            <a:r>
              <a:rPr lang="fr-FR" sz="4000" dirty="0" err="1"/>
              <a:t>feugiat</a:t>
            </a:r>
            <a:r>
              <a:rPr lang="fr-FR" sz="4000" dirty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74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6455"/>
            <a:ext cx="25733931" cy="14904814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6056"/>
            <a:ext cx="22706410" cy="10336248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8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3207"/>
            <a:ext cx="26112371" cy="17808475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50157"/>
            <a:ext cx="26112371" cy="9365056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58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6633"/>
            <a:ext cx="12866966" cy="27163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6633"/>
            <a:ext cx="12866966" cy="27163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69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9336"/>
            <a:ext cx="26112371" cy="8274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4816"/>
            <a:ext cx="12807832" cy="5143347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8163"/>
            <a:ext cx="12807832" cy="23001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4816"/>
            <a:ext cx="12870909" cy="5143347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8163"/>
            <a:ext cx="12870909" cy="23001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4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8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59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4113"/>
            <a:ext cx="9764544" cy="9989397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4102"/>
            <a:ext cx="15326827" cy="3042405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3510"/>
            <a:ext cx="9764544" cy="23794191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90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4113"/>
            <a:ext cx="9764544" cy="9989397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4102"/>
            <a:ext cx="15326827" cy="3042405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3510"/>
            <a:ext cx="9764544" cy="23794191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66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49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9327"/>
            <a:ext cx="6528093" cy="36280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9327"/>
            <a:ext cx="19205838" cy="36280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53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9336"/>
            <a:ext cx="26112371" cy="8274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6633"/>
            <a:ext cx="26112371" cy="27163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80113"/>
            <a:ext cx="6811923" cy="2279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3C94D-A817-4170-94BA-025C03B90449}" type="datetimeFigureOut">
              <a:rPr lang="en-GB" smtClean="0"/>
              <a:t>19/02/2025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80113"/>
            <a:ext cx="10217884" cy="2279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80113"/>
            <a:ext cx="6811923" cy="2279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E8589-3211-487F-875D-8994EF6ECFC6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58F008-9D75-424A-A116-E505FACB6BF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65" y="-19610"/>
            <a:ext cx="30312000" cy="1968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BF8ADF-9933-F508-26E8-0EDEFAA3164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25"/>
          <a:stretch/>
        </p:blipFill>
        <p:spPr>
          <a:xfrm>
            <a:off x="-24065" y="40532364"/>
            <a:ext cx="30276000" cy="2279327"/>
          </a:xfrm>
          <a:prstGeom prst="rect">
            <a:avLst/>
          </a:prstGeom>
        </p:spPr>
      </p:pic>
      <p:pic>
        <p:nvPicPr>
          <p:cNvPr id="7" name="Picture 6" descr="A blue letter r and a black background&#10;&#10;AI-generated content may be incorrect.">
            <a:extLst>
              <a:ext uri="{FF2B5EF4-FFF2-40B4-BE49-F238E27FC236}">
                <a16:creationId xmlns:a16="http://schemas.microsoft.com/office/drawing/2014/main" id="{12C5C65D-5484-F6DD-1C27-9CDC8AC8422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31"/>
          <a:stretch/>
        </p:blipFill>
        <p:spPr>
          <a:xfrm>
            <a:off x="1070284" y="2212820"/>
            <a:ext cx="2402425" cy="2475282"/>
          </a:xfrm>
          <a:prstGeom prst="rect">
            <a:avLst/>
          </a:prstGeom>
        </p:spPr>
      </p:pic>
      <p:pic>
        <p:nvPicPr>
          <p:cNvPr id="8" name="Picture 7" descr="A blue letter r and a black background&#10;&#10;AI-generated content may be incorrect.">
            <a:extLst>
              <a:ext uri="{FF2B5EF4-FFF2-40B4-BE49-F238E27FC236}">
                <a16:creationId xmlns:a16="http://schemas.microsoft.com/office/drawing/2014/main" id="{EADBC61E-49D8-7BE8-838A-74D77BE897F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2"/>
          <a:stretch/>
        </p:blipFill>
        <p:spPr>
          <a:xfrm>
            <a:off x="897008" y="4839743"/>
            <a:ext cx="3203505" cy="170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9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A184775-098E-2CE7-A40E-FD38340185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3EC420-2EB1-858A-6EB8-2956DA857A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100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B7AC14B248744396360FA94072328C" ma:contentTypeVersion="13" ma:contentTypeDescription="Create a new document." ma:contentTypeScope="" ma:versionID="67c83ea8c0f4502854b260e52d8e85c0">
  <xsd:schema xmlns:xsd="http://www.w3.org/2001/XMLSchema" xmlns:xs="http://www.w3.org/2001/XMLSchema" xmlns:p="http://schemas.microsoft.com/office/2006/metadata/properties" xmlns:ns2="dd226343-f493-4a4b-8efb-8fe830e206b5" xmlns:ns3="52d6cead-747c-4e5e-9a73-aac1da5829ad" targetNamespace="http://schemas.microsoft.com/office/2006/metadata/properties" ma:root="true" ma:fieldsID="ce9757eeb2826482b94123586d1feecb" ns2:_="" ns3:_="">
    <xsd:import namespace="dd226343-f493-4a4b-8efb-8fe830e206b5"/>
    <xsd:import namespace="52d6cead-747c-4e5e-9a73-aac1da5829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226343-f493-4a4b-8efb-8fe830e206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b2460ed-fafb-4495-aa76-7be45605e0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d6cead-747c-4e5e-9a73-aac1da5829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947c0f-95e8-4902-af48-bac76cee9f80}" ma:internalName="TaxCatchAll" ma:showField="CatchAllData" ma:web="52d6cead-747c-4e5e-9a73-aac1da5829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d6cead-747c-4e5e-9a73-aac1da5829ad" xsi:nil="true"/>
    <lcf76f155ced4ddcb4097134ff3c332f xmlns="dd226343-f493-4a4b-8efb-8fe830e206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1AD899-F19E-4711-B36A-3C48444FADEF}"/>
</file>

<file path=customXml/itemProps2.xml><?xml version="1.0" encoding="utf-8"?>
<ds:datastoreItem xmlns:ds="http://schemas.openxmlformats.org/officeDocument/2006/customXml" ds:itemID="{D2752692-6557-4E1D-88A3-96DE9F909D96}"/>
</file>

<file path=customXml/itemProps3.xml><?xml version="1.0" encoding="utf-8"?>
<ds:datastoreItem xmlns:ds="http://schemas.openxmlformats.org/officeDocument/2006/customXml" ds:itemID="{A4875DDF-93A5-4BDA-AA83-BA818F7F8B2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Wetsus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Papera, Jessica</dc:creator>
  <cp:lastModifiedBy>Papera, Jessica</cp:lastModifiedBy>
  <cp:revision>1</cp:revision>
  <dcterms:created xsi:type="dcterms:W3CDTF">2024-07-17T15:58:25Z</dcterms:created>
  <dcterms:modified xsi:type="dcterms:W3CDTF">2025-02-19T11:48:37Z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0x0101003BB7AC14B248744396360FA94072328C</vt:lpwstr>
  </property>
</Properties>
</file>