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56" r:id="rId5"/>
    <p:sldId id="271" r:id="rId6"/>
    <p:sldId id="923" r:id="rId7"/>
    <p:sldId id="924" r:id="rId8"/>
    <p:sldId id="930" r:id="rId9"/>
    <p:sldId id="926" r:id="rId10"/>
    <p:sldId id="300" r:id="rId11"/>
    <p:sldId id="670" r:id="rId12"/>
    <p:sldId id="285" r:id="rId13"/>
    <p:sldId id="291" r:id="rId14"/>
    <p:sldId id="275" r:id="rId15"/>
    <p:sldId id="302" r:id="rId16"/>
    <p:sldId id="303" r:id="rId17"/>
    <p:sldId id="260" r:id="rId18"/>
    <p:sldId id="936" r:id="rId19"/>
    <p:sldId id="937" r:id="rId20"/>
    <p:sldId id="938" r:id="rId21"/>
    <p:sldId id="934" r:id="rId22"/>
    <p:sldId id="265" r:id="rId23"/>
  </p:sldIdLst>
  <p:sldSz cx="9144000" cy="5143500" type="screen16x9"/>
  <p:notesSz cx="6808788" cy="9940925"/>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EE1"/>
    <a:srgbClr val="85B2D4"/>
    <a:srgbClr val="91D2C6"/>
    <a:srgbClr val="CEE6C6"/>
    <a:srgbClr val="BD83B9"/>
    <a:srgbClr val="DBD9D9"/>
    <a:srgbClr val="F38377"/>
    <a:srgbClr val="0087A8"/>
    <a:srgbClr val="0070BA"/>
    <a:srgbClr val="FBB5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BF6EC0-59A4-4542-8FD6-FFCD5992ABFA}" v="9" dt="2026-04-09T09:59:08.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80096" autoAdjust="0"/>
  </p:normalViewPr>
  <p:slideViewPr>
    <p:cSldViewPr snapToGrid="0" snapToObjects="1">
      <p:cViewPr varScale="1">
        <p:scale>
          <a:sx n="117" d="100"/>
          <a:sy n="117" d="100"/>
        </p:scale>
        <p:origin x="1752" y="108"/>
      </p:cViewPr>
      <p:guideLst>
        <p:guide orient="horz" pos="162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uwmeester, Marnejaeike" userId="0803db8d-8776-4f74-84f4-b00529c65bbc" providerId="ADAL" clId="{E6303BAD-8652-4BBE-9EAC-720124BEFC2F}"/>
    <pc:docChg chg="modSld">
      <pc:chgData name="Bouwmeester, Marnejaeike" userId="0803db8d-8776-4f74-84f4-b00529c65bbc" providerId="ADAL" clId="{E6303BAD-8652-4BBE-9EAC-720124BEFC2F}" dt="2026-04-09T09:59:25.200" v="32" actId="1076"/>
      <pc:docMkLst>
        <pc:docMk/>
      </pc:docMkLst>
      <pc:sldChg chg="addSp delSp modSp mod">
        <pc:chgData name="Bouwmeester, Marnejaeike" userId="0803db8d-8776-4f74-84f4-b00529c65bbc" providerId="ADAL" clId="{E6303BAD-8652-4BBE-9EAC-720124BEFC2F}" dt="2026-04-09T09:59:25.200" v="32" actId="1076"/>
        <pc:sldMkLst>
          <pc:docMk/>
          <pc:sldMk cId="1265007535" sldId="300"/>
        </pc:sldMkLst>
        <pc:spChg chg="mod">
          <ac:chgData name="Bouwmeester, Marnejaeike" userId="0803db8d-8776-4f74-84f4-b00529c65bbc" providerId="ADAL" clId="{E6303BAD-8652-4BBE-9EAC-720124BEFC2F}" dt="2026-04-09T09:59:17.975" v="31" actId="1076"/>
          <ac:spMkLst>
            <pc:docMk/>
            <pc:sldMk cId="1265007535" sldId="300"/>
            <ac:spMk id="9" creationId="{00000000-0000-0000-0000-000000000000}"/>
          </ac:spMkLst>
        </pc:spChg>
        <pc:graphicFrameChg chg="mod">
          <ac:chgData name="Bouwmeester, Marnejaeike" userId="0803db8d-8776-4f74-84f4-b00529c65bbc" providerId="ADAL" clId="{E6303BAD-8652-4BBE-9EAC-720124BEFC2F}" dt="2026-04-09T09:59:05.480" v="23" actId="1076"/>
          <ac:graphicFrameMkLst>
            <pc:docMk/>
            <pc:sldMk cId="1265007535" sldId="300"/>
            <ac:graphicFrameMk id="4" creationId="{00000000-0000-0000-0000-000000000000}"/>
          </ac:graphicFrameMkLst>
        </pc:graphicFrameChg>
        <pc:picChg chg="mod">
          <ac:chgData name="Bouwmeester, Marnejaeike" userId="0803db8d-8776-4f74-84f4-b00529c65bbc" providerId="ADAL" clId="{E6303BAD-8652-4BBE-9EAC-720124BEFC2F}" dt="2026-04-09T09:58:53.594" v="21" actId="1076"/>
          <ac:picMkLst>
            <pc:docMk/>
            <pc:sldMk cId="1265007535" sldId="300"/>
            <ac:picMk id="2" creationId="{C200CC0E-7F1F-0B81-2C0E-747A55141DF0}"/>
          </ac:picMkLst>
        </pc:picChg>
        <pc:picChg chg="mod">
          <ac:chgData name="Bouwmeester, Marnejaeike" userId="0803db8d-8776-4f74-84f4-b00529c65bbc" providerId="ADAL" clId="{E6303BAD-8652-4BBE-9EAC-720124BEFC2F}" dt="2026-04-09T09:59:13.380" v="29" actId="1076"/>
          <ac:picMkLst>
            <pc:docMk/>
            <pc:sldMk cId="1265007535" sldId="300"/>
            <ac:picMk id="5" creationId="{00000000-0000-0000-0000-000000000000}"/>
          </ac:picMkLst>
        </pc:picChg>
        <pc:picChg chg="mod">
          <ac:chgData name="Bouwmeester, Marnejaeike" userId="0803db8d-8776-4f74-84f4-b00529c65bbc" providerId="ADAL" clId="{E6303BAD-8652-4BBE-9EAC-720124BEFC2F}" dt="2026-04-09T09:59:08.099" v="26" actId="1036"/>
          <ac:picMkLst>
            <pc:docMk/>
            <pc:sldMk cId="1265007535" sldId="300"/>
            <ac:picMk id="6" creationId="{3F54113E-8F67-4F06-ACA6-660397548E39}"/>
          </ac:picMkLst>
        </pc:picChg>
        <pc:picChg chg="mod">
          <ac:chgData name="Bouwmeester, Marnejaeike" userId="0803db8d-8776-4f74-84f4-b00529c65bbc" providerId="ADAL" clId="{E6303BAD-8652-4BBE-9EAC-720124BEFC2F}" dt="2026-04-09T09:59:14.694" v="30" actId="1076"/>
          <ac:picMkLst>
            <pc:docMk/>
            <pc:sldMk cId="1265007535" sldId="300"/>
            <ac:picMk id="8" creationId="{00000000-0000-0000-0000-000000000000}"/>
          </ac:picMkLst>
        </pc:picChg>
        <pc:picChg chg="mod">
          <ac:chgData name="Bouwmeester, Marnejaeike" userId="0803db8d-8776-4f74-84f4-b00529c65bbc" providerId="ADAL" clId="{E6303BAD-8652-4BBE-9EAC-720124BEFC2F}" dt="2026-04-09T09:58:45.289" v="17" actId="1076"/>
          <ac:picMkLst>
            <pc:docMk/>
            <pc:sldMk cId="1265007535" sldId="300"/>
            <ac:picMk id="12" creationId="{00000000-0000-0000-0000-000000000000}"/>
          </ac:picMkLst>
        </pc:picChg>
        <pc:picChg chg="add mod">
          <ac:chgData name="Bouwmeester, Marnejaeike" userId="0803db8d-8776-4f74-84f4-b00529c65bbc" providerId="ADAL" clId="{E6303BAD-8652-4BBE-9EAC-720124BEFC2F}" dt="2026-04-09T09:59:25.200" v="32" actId="1076"/>
          <ac:picMkLst>
            <pc:docMk/>
            <pc:sldMk cId="1265007535" sldId="300"/>
            <ac:picMk id="13" creationId="{ED0FDAE6-FE55-BE92-D121-60141A6821F0}"/>
          </ac:picMkLst>
        </pc:picChg>
        <pc:picChg chg="del">
          <ac:chgData name="Bouwmeester, Marnejaeike" userId="0803db8d-8776-4f74-84f4-b00529c65bbc" providerId="ADAL" clId="{E6303BAD-8652-4BBE-9EAC-720124BEFC2F}" dt="2026-04-09T09:57:24.002" v="0" actId="478"/>
          <ac:picMkLst>
            <pc:docMk/>
            <pc:sldMk cId="1265007535" sldId="300"/>
            <ac:picMk id="1026" creationId="{A096142E-BEAA-7DA6-12BC-D9D852D58B55}"/>
          </ac:picMkLst>
        </pc:picChg>
      </pc:sldChg>
      <pc:sldChg chg="modSp">
        <pc:chgData name="Bouwmeester, Marnejaeike" userId="0803db8d-8776-4f74-84f4-b00529c65bbc" providerId="ADAL" clId="{E6303BAD-8652-4BBE-9EAC-720124BEFC2F}" dt="2026-04-09T09:57:39.349" v="4" actId="1076"/>
        <pc:sldMkLst>
          <pc:docMk/>
          <pc:sldMk cId="1667769928" sldId="926"/>
        </pc:sldMkLst>
        <pc:picChg chg="mod">
          <ac:chgData name="Bouwmeester, Marnejaeike" userId="0803db8d-8776-4f74-84f4-b00529c65bbc" providerId="ADAL" clId="{E6303BAD-8652-4BBE-9EAC-720124BEFC2F}" dt="2026-04-09T09:57:39.349" v="4" actId="1076"/>
          <ac:picMkLst>
            <pc:docMk/>
            <pc:sldMk cId="1667769928" sldId="926"/>
            <ac:picMk id="8" creationId="{C714BFBA-ED5C-9A0C-943C-FF2C39A2450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50982" cy="498322"/>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56719" y="1"/>
            <a:ext cx="2950982" cy="498322"/>
          </a:xfrm>
          <a:prstGeom prst="rect">
            <a:avLst/>
          </a:prstGeom>
        </p:spPr>
        <p:txBody>
          <a:bodyPr vert="horz" lIns="91440" tIns="45720" rIns="91440" bIns="45720" rtlCol="0"/>
          <a:lstStyle>
            <a:lvl1pPr algn="r">
              <a:defRPr sz="1200"/>
            </a:lvl1pPr>
          </a:lstStyle>
          <a:p>
            <a:fld id="{25803847-A4D1-4E22-8DFC-27158B726667}" type="datetimeFigureOut">
              <a:rPr lang="nl-NL" smtClean="0"/>
              <a:t>9-4-2026</a:t>
            </a:fld>
            <a:endParaRPr lang="nl-NL"/>
          </a:p>
        </p:txBody>
      </p:sp>
      <p:sp>
        <p:nvSpPr>
          <p:cNvPr id="4" name="Footer Placeholder 3"/>
          <p:cNvSpPr>
            <a:spLocks noGrp="1"/>
          </p:cNvSpPr>
          <p:nvPr>
            <p:ph type="ftr" sz="quarter" idx="2"/>
          </p:nvPr>
        </p:nvSpPr>
        <p:spPr>
          <a:xfrm>
            <a:off x="0" y="9442604"/>
            <a:ext cx="2950982" cy="498322"/>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56719" y="9442604"/>
            <a:ext cx="2950982" cy="498322"/>
          </a:xfrm>
          <a:prstGeom prst="rect">
            <a:avLst/>
          </a:prstGeom>
        </p:spPr>
        <p:txBody>
          <a:bodyPr vert="horz" lIns="91440" tIns="45720" rIns="91440" bIns="45720" rtlCol="0" anchor="b"/>
          <a:lstStyle>
            <a:lvl1pPr algn="r">
              <a:defRPr sz="1200"/>
            </a:lvl1pPr>
          </a:lstStyle>
          <a:p>
            <a:fld id="{BEBEF3EF-69C0-4BD2-8B28-4DAD2F90C57A}" type="slidenum">
              <a:rPr lang="nl-NL" smtClean="0"/>
              <a:t>‹#›</a:t>
            </a:fld>
            <a:endParaRPr lang="nl-NL"/>
          </a:p>
        </p:txBody>
      </p:sp>
    </p:spTree>
    <p:extLst>
      <p:ext uri="{BB962C8B-B14F-4D97-AF65-F5344CB8AC3E}">
        <p14:creationId xmlns:p14="http://schemas.microsoft.com/office/powerpoint/2010/main" val="102550869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08:15:03.495"/>
    </inkml:context>
    <inkml:brush xml:id="br0">
      <inkml:brushProperty name="width" value="0.05" units="cm"/>
      <inkml:brushProperty name="height" value="0.05" units="cm"/>
      <inkml:brushProperty name="color" value="#FFFFFF"/>
    </inkml:brush>
  </inkml:definitions>
  <inkml:trace contextRef="#ctx0" brushRef="#br0">415 1 24575,'18'1'0,"298"83"0,-41-8 0,-194-58 0,80 22 0,-161-39 0,0-1 0,0 0 0,0 0 0,0 0 0,0 0 0,0 0 0,0 0 0,0 1 0,0-1 0,0 0 0,0 0 0,0 0 0,0 0 0,0 0 0,0 0 0,0 1 0,0-1 0,0 0 0,0 0 0,0 0 0,0 0 0,0 0 0,0 1 0,0-1 0,0 0 0,0 0 0,0 0 0,0 0 0,0 0 0,0 0 0,0 1 0,0-1 0,0 0 0,0 0 0,1 0 0,-1 0 0,0 0 0,0 0 0,0 0 0,0 0 0,0 0 0,0 1 0,0-1 0,1 0 0,-1 0 0,0 0 0,0 0 0,0 0 0,0 0 0,0 0 0,1 0 0,-1 0 0,0 0 0,0 0 0,0 0 0,-21 3 0,-33-1 0,-493-15 0,2-43 0,530 54 0,-35-7 0,47 8 0,1 1 0,0-1 0,-1 0 0,1 0 0,0 0 0,-1 0 0,1 0 0,0 0 0,0-1 0,0 1 0,0-1 0,0 1 0,0-1 0,0 0 0,-1-2 0,3 4 0,0-1 0,0 1 0,-1-1 0,1 1 0,0-1 0,0 1 0,0-1 0,0 1 0,0-1 0,0 1 0,1-1 0,-1 1 0,0-1 0,0 1 0,0-1 0,0 1 0,1-1 0,-1 1 0,0 0 0,0-1 0,1 1 0,-1-1 0,0 1 0,1 0 0,-1-1 0,0 1 0,1 0 0,-1-1 0,0 1 0,1 0 0,-1 0 0,1-1 0,-1 1 0,1 0 0,0-1 0,20-7 0,-19 7 0,30-7 0,1 0 0,0 2 0,59-3 0,105 8 0,-138 1 0,-54 1 0,-13-1 0,-33 1 0,-57 0 0,277-16 0,-121 12-99,154 1-1167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08:15:16.354"/>
    </inkml:context>
    <inkml:brush xml:id="br0">
      <inkml:brushProperty name="width" value="0.2" units="cm"/>
      <inkml:brushProperty name="height" value="0.2" units="cm"/>
      <inkml:brushProperty name="color" value="#FFFFFF"/>
    </inkml:brush>
  </inkml:definitions>
  <inkml:trace contextRef="#ctx0" brushRef="#br0">426 95 24575,'1'2'0,"-1"0"0,1-1 0,-1 1 0,1-1 0,-1 1 0,1 0 0,0-1 0,0 1 0,0-1 0,0 0 0,0 1 0,0-1 0,0 0 0,1 0 0,-1 0 0,0 1 0,1-1 0,-1-1 0,1 1 0,-1 0 0,1 0 0,-1 0 0,1-1 0,0 1 0,-1-1 0,3 1 0,58 12 0,-37-8 0,132 24 0,-144-23 0,-28-2 0,-31 0 0,-319-3 0,399 1 0,64 15 0,-17-3 0,57 4 0,136 22 0,-402-47 0,10-6 0,0-6 0,0-5 0,-155-53 0,253 70 0,0 0 0,0-2 0,0 0 0,1-1 0,-32-23 0,50 32 0,1 1 0,-1 0 0,1 0 0,-1 0 0,1 0 0,-1-1 0,1 1 0,0 0 0,-1-1 0,1 1 0,-1 0 0,1-1 0,0 1 0,-1 0 0,1-1 0,0 1 0,0-1 0,-1 1 0,1-1 0,0 1 0,0 0 0,0-1 0,-1 1 0,1-1 0,0 1 0,0-1 0,0 1 0,0-1 0,0 1 0,0-1 0,0 1 0,0-1 0,0 1 0,0-1 0,0 1 0,0-1 0,1 1 0,-1-1 0,0 1 0,0-1 0,0 1 0,1-1 0,-1 1 0,0 0 0,0-1 0,1 1 0,-1-1 0,0 1 0,1 0 0,-1-1 0,1 1 0,-1 0 0,0 0 0,1-1 0,-1 1 0,1 0 0,-1 0 0,1 0 0,-1-1 0,1 1 0,-1 0 0,1 0 0,-1 0 0,2 0 0,38-5 0,-37 5 0,145-3 0,-1 6 0,1 6 0,256 50 0,-388-53 0,-24-3 0,-29-1 0,36-2 0,-77 1 0,-1-3 0,-118-20 0,180 16 0,32 1 0,38 1 0,913 0 0,-548 7 0,-674-22 0,117 5 0,-44-2 0,-258-12 0,420 31 0,27 2 0,38 8 0,544 77 0,-301-51 0,184 19 0,-447-55 0,-31-2 0,-43-1 0,38 0 0,-1456-5 0,1416 6 0,50 0 0,7 1 0,22 6 0,43 6 0,1450 160 0,-941-167 0,-1248-6 0,294-3 0,328 3 0,-44 0 0,83-2 0,0 1 0,0-2 0,0 1 0,0-1 0,1 0 0,-1 0 0,1-1 0,-9-4 0,15 7 0,1 0 0,-1 0 0,0-1 0,1 1 0,-1 0 0,1-1 0,-1 1 0,0 0 0,1-1 0,-1 1 0,1-1 0,-1 1 0,1-1 0,-1 1 0,1-1 0,0 1 0,-1-1 0,1 1 0,0-1 0,-1 1 0,1-1 0,0 0 0,0 1 0,-1-1 0,1 0 0,0 1 0,0-1 0,0 0 0,0 0 0,16-10 0,31 2 0,464 3 0,-302 9 0,4-3 0,-469-38 0,-400-64 0,618 94 0,37 8 0,1 0 0,0 0 0,-1 0 0,1 0 0,0 0 0,-1 0 0,1 0 0,0 0 0,-1 0 0,1 0 0,0 0 0,-1 0 0,1 0 0,0 0 0,-1 0 0,1-1 0,0 1 0,-1 0 0,1 0 0,0 0 0,0-1 0,-1 1 0,1 0 0,0 0 0,0 0 0,-1-1 0,1 1 0,0 0 0,0-1 0,0 1 0,-1 0 0,1 0 0,0-1 0,0 1 0,0 0 0,0-1 0,0 1 0,0 0 0,0-1 0,0 1 0,0 0 0,0-1 0,0 1 0,0 0 0,0-1 0,0 1 0,0 0 0,0-1 0,0 1 0,0 0 0,1-1 0,17-8 0,29 1 0,1 2 0,0 1 0,80 4 0,-57 1 0,712 1 0,-981-10 0,-245-44 0,257 27 0,172 24 0,3 1 0,1-1 0,0 1 0,0-2 0,-11-3 0,53-2 0,-28 8 0,76-6 0,1 4 0,-1 3 0,102 15 0,-64 10 0,84 12 0,712-15 0,-662-25 0,-123-1 0,151 5 0,-222 7 0,-44-4 0,-43-1 0,-684-2 0,362-4 0,289 2 0,-1-2 0,-103-18 0,136 11 0,30 9 0,0 0 0,0 0 0,-1 0 0,1 0 0,0 0 0,0 0 0,-1 0 0,1 0 0,0 0 0,0 0 0,-1-1 0,1 1 0,0 0 0,0 0 0,0 0 0,-1 0 0,1 0 0,0 0 0,0-1 0,0 1 0,0 0 0,-1 0 0,1 0 0,0 0 0,0-1 0,0 1 0,0 0 0,0 0 0,-1 0 0,1-1 0,0 1 0,0 0 0,0 0 0,0-1 0,0 1 0,0 0 0,0 0 0,0 0 0,0-1 0,0 1 0,0 0 0,0 0 0,0-1 0,0 1 0,0 0 0,0 0 0,0-1 0,0 1 0,1 0 0,-1 0 0,0 0 0,0-1 0,0 1 0,0 0 0,0 0 0,0 0 0,1 0 0,-1-1 0,0 1 0,0 0 0,0 0 0,1 0 0,-1 0 0,0-1 0,18-4 0,52-3 0,0 3 0,111 6 0,-68 1 0,813-1 0,-1152 2 0,-288-9 0,440-2 0,155 1 0,818 5 0,-491 3 0,-405-1 0,56 0 0,100 12 0,-158-12 0,-1 0 0,0 0 0,1-1 0,-1 1 0,1 0 0,-1 0 0,1 0 0,-1 0 0,1 1 0,-1-1 0,0 0 0,1 0 0,-1 0 0,1 0 0,-1 0 0,1 0 0,-1 1 0,0-1 0,1 0 0,-1 0 0,0 1 0,1-1 0,-1 0 0,0 1 0,1-1 0,-1 0 0,0 1 0,1-1 0,-1 0 0,0 1 0,0-1 0,0 1 0,1-1 0,-15 9 0,-30 2 0,-77 3 0,-1-6 0,-132-8 0,109-2 0,-388 1 0,459 8 0,74-7 0,0 0 0,1 0 0,-1 0 0,0 0 0,0 0 0,0 0 0,0 0 0,0 1 0,0-1 0,0 0 0,0 0 0,1 0 0,-1 0 0,0 0 0,0 0 0,0 0 0,0 1 0,0-1 0,0 0 0,0 0 0,0 0 0,0 0 0,0 0 0,0 0 0,0 1 0,0-1 0,0 0 0,0 0 0,0 0 0,0 0 0,0 0 0,0 0 0,0 1 0,0-1 0,0 0 0,0 0 0,0 0 0,0 0 0,0 0 0,0 0 0,0 1 0,0-1 0,0 0 0,-1 0 0,1 0 0,0 0 0,0 0 0,0 0 0,0 0 0,0 0 0,-1 1 0,21 4 0,129 16 0,233 2 0,-299-20 0,297 7 0,247 12 0,-560-15 0,-58-4 0,-43 0 0,-361-2 0,1933-1 0,-1602 0 0,-619-10 0,465-3 0,-244-46 0,443 56 0,-59-16 0,82 16 0,15 0 0,27-1 0,773 7 0,-789-5 0,-32-2 0,-19-2 0,-374-45 0,282 40 0,39 4 0,-157-19 0,227 24 0,9 1 0,23-1 0,44 0 0,673 4 0,-1620-2 0,1627 30 0,-165-2 0,-302-10 0,60 0 0,-221-20 0,-6-1 0,127 14 0,-215-5 0,-60-2 0,-863 1 0,491-8 0,189 3 0,1296 0 0,-1232 1 0,-174-3 0,320 2 0,0 0 0,0 0 0,1 0 0,-1-1 0,0 1 0,0-1 0,1 0 0,-1 0 0,0 0 0,-4-2 0,6-6 0,18-3 0,0 4 0,1 1 0,1 1 0,0 0 0,0 1 0,0 1 0,33-3 0,123 4 0,-128 4 0,44-2 0,74 2 0,-152 2 0,-14 1 0,-27 4 0,-72 8 0,-126 4 0,-109-13 0,88-4 0,165-2 0,26-1 0,0 3 0,-80 13 0,129-12 0,23 0 0,32-1 0,1187 1 0,-651-7 0,-1205 46 0,226-9 0,709-37 0,-152 5 0,1308-3 0,-1417 1 0,-39 4 0,-39-1 0,-683 11 0,472-16 0,-7 1 0,219-3 0,38-3 0,39-4 0,334-23 0,4 33 0,-258 2 0,-108-3 0,-15 0 0,-14-1 0,-64-8 0,0 4 0,-102 1 0,85 4 0,-11 0 0,24 2 0,-102-14 0,141 6 0,33 8 0,0 0 0,-1 0 0,1-1 0,0 1 0,0 0 0,0 0 0,-1 0 0,1 0 0,0 0 0,0-1 0,-1 1 0,1 0 0,0 0 0,0 0 0,0-1 0,0 1 0,0 0 0,-1 0 0,1 0 0,0-1 0,0 1 0,0 0 0,0 0 0,0-1 0,0 1 0,0 0 0,0 0 0,0-1 0,0 1 0,0 0 0,0-1 0,0 1 0,0 0 0,0 0 0,0-1 0,0 1 0,0 0 0,0 0 0,0-1 0,0 1 0,1 0 0,-1 0 0,0 0 0,0-1 0,0 1 0,0 0 0,1 0 0,-1 0 0,0-1 0,0 1 0,0 0 0,1 0 0,-1 0 0,0 0 0,0 0 0,1-1 0,-1 1 0,0 0 0,0 0 0,1 0 0,-1 0 0,0 0 0,0 0 0,1 0 0,-1 0 0,0 0 0,1 0 0,22-7 0,58-4 0,1 5 0,120 4 0,-108 2 0,466 2 0,-1705-2 0,1911 19 0,-699-19-1365,-20 0-5461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08:15:23.660"/>
    </inkml:context>
    <inkml:brush xml:id="br0">
      <inkml:brushProperty name="width" value="0.2" units="cm"/>
      <inkml:brushProperty name="height" value="0.2" units="cm"/>
      <inkml:brushProperty name="color" value="#FFFFFF"/>
    </inkml:brush>
  </inkml:definitions>
  <inkml:trace contextRef="#ctx0" brushRef="#br0">1 189 24575,'1354'0'0,"-1541"-1"0,-159 2 0,601-14 0,257-18 0,-464 26 0,-31 1 0,-24 2 0,-796-82 0,463 42 0,306 39 0,1 2 0,-1 1 0,0 1 0,-64 11 0,236-7 0,1194-6 0,-1028 21 0,599-20 0,-891-1 0,1 2 0,-1 0 0,1 0 0,-1 1 0,0 1 0,0 0 0,18 7 0,-26-9 0,0 1 0,0 0 0,-1 0 0,1 1 0,-1-1 0,1 1 0,-1 0 0,0 0 0,0 0 0,0 0 0,-1 0 0,1 0 0,-1 1 0,1 0 0,-1-1 0,0 1 0,-1 0 0,1 0 0,-1 0 0,1 0 0,-1 0 0,0 0 0,-1 0 0,1 1 0,-1 4 0,1-6 0,-1 0 0,0 0 0,0 0 0,0-1 0,0 1 0,-1 0 0,1 0 0,-1 0 0,1 0 0,-1-1 0,0 1 0,0 0 0,-1-1 0,1 1 0,0-1 0,-1 1 0,1-1 0,-3 3 0,0-3 0,0 1 0,1-1 0,-1 0 0,0 0 0,0-1 0,0 1 0,-1-1 0,1 0 0,0 0 0,0 0 0,-1 0 0,-4-1 0,-120 9 0,-149-10 0,124-2 0,-812 1 0,713 21 0,78-19 0,2771 0 0,-2553-2 0,84-15 0,-33 2 0,80 3 0,10-3 0,-158 8 0,-40-1 0,-45-2 0,-471 0 0,310 13 0,108-1 0,-100-3 0,179-1 0,0-1 0,0-2 0,0-2 0,-37-11 0,65 16 0,1 1 0,0-1 0,0 0 0,0 0 0,0 0 0,0-1 0,1 1 0,-1-1 0,1 0 0,-1 0 0,1 0 0,0-1 0,0 1 0,-2-5 0,4 7 0,1 0 0,-1 0 0,1 0 0,0 0 0,-1 0 0,1 0 0,0 0 0,0 0 0,0 0 0,0 0 0,0-1 0,0 1 0,0 0 0,0 0 0,0 0 0,0 0 0,0 0 0,1 0 0,-1 0 0,0 0 0,1 0 0,0-2 0,1 1 0,0 0 0,0 0 0,0 0 0,0 1 0,0-1 0,0 0 0,0 1 0,0 0 0,1-1 0,-1 1 0,1 0 0,-1 0 0,5-1 0,19-3 0,-1 1 0,1 1 0,0 1 0,0 1 0,52 5 0,-4 0 0,294-20 0,38 11 0,-217 8 0,696-3 0,-648 21 0,-94-4 0,-68-9 0,70 2 0,-88-12 0,-35 0 0,0 1 0,0 1 0,0 1 0,35 6 0,-54-6 0,-1 0 0,1 0 0,-1 1 0,1-1 0,-1 1 0,0-1 0,0 1 0,0 0 0,0 0 0,0-1 0,0 2 0,0-1 0,0 0 0,-1 0 0,1 0 0,-1 1 0,0-1 0,0 1 0,1-1 0,-2 1 0,1 0 0,1 2 0,1 10 0,0 1 0,2 28 0,-3-21 0,-2-21 0,1 1 0,-1-1 0,0 0 0,0 0 0,0 0 0,0 0 0,0 1 0,-1-1 0,1 0 0,-1 0 0,1 0 0,-1 0 0,0 0 0,0 0 0,0 0 0,0 0 0,0 0 0,0 0 0,-1-1 0,1 1 0,0 0 0,-1-1 0,0 1 0,1-1 0,-1 0 0,0 1 0,0-1 0,1 0 0,-1 0 0,0 0 0,0 0 0,0-1 0,0 1 0,0 0 0,-1-1 0,1 1 0,-2-1 0,-12 2 0,0-1 0,1 0 0,-1-2 0,-22-2 0,0 0 0,-156 5 0,-110-5 0,225-3 0,-181-6 0,-305 12-1365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6T08:21:20.136"/>
    </inkml:context>
    <inkml:brush xml:id="br0">
      <inkml:brushProperty name="width" value="0.2" units="cm"/>
      <inkml:brushProperty name="height" value="0.2" units="cm"/>
      <inkml:brushProperty name="color" value="#FFFFFF"/>
    </inkml:brush>
  </inkml:definitions>
  <inkml:trace contextRef="#ctx0" brushRef="#br0">2342 1447 24575,'-65'-18'0,"0"2"0,-1 4 0,-90-6 0,-685 3 0,564 17 0,-255 0 0,1032-3 0,218 2 0,-583 6 0,-127-5 0,-10-1 0,-20 2 0,-40-1 0,-996-17 0,1039 14 0,-1-1 0,1-1 0,-39-11 0,-26-4 0,45 12 0,-6 0 0,-1 1 0,1 3 0,-56 3 0,98 0 0,0-1 0,0 1 0,0 0 0,0 1 0,0-1 0,1 0 0,-1 1 0,1 0 0,-1-1 0,1 1 0,-1 0 0,1 0 0,0 0 0,0 1 0,0-1 0,0 1 0,1-1 0,-1 1 0,0-1 0,1 1 0,0 0 0,0 0 0,0-1 0,0 1 0,0 0 0,0 0 0,1 0 0,-1 0 0,1 5 0,-2 8 0,1 0 0,1 0 0,0 1 0,3 17 0,-3-33 0,1 1 0,-1 0 0,1-1 0,-1 1 0,1-1 0,-1 1 0,1-1 0,0 1 0,0-1 0,0 0 0,0 1 0,0-1 0,0 0 0,0 0 0,0 1 0,0-1 0,1 0 0,-1 0 0,0 0 0,1-1 0,-1 1 0,1 0 0,-1-1 0,1 1 0,-1 0 0,3 0 0,48 5 0,-42-6 0,577 3 0,-302-7 0,187 4 0,-1528 0 0,1526-2 0,554 5 0,-1023-3 0,429 25 0,-391-16 0,-39-9 0,0 0 0,1 1 0,-1-1 0,0 0 0,0 0 0,0 0 0,0 1 0,0-1 0,0 0 0,0 0 0,0 0 0,0 1 0,0-1 0,0 0 0,0 0 0,0 0 0,0 1 0,0-1 0,0 0 0,0 0 0,0 1 0,0-1 0,0 0 0,0 0 0,0 0 0,0 1 0,0-1 0,0 0 0,0 0 0,0 0 0,-1 1 0,1-1 0,0 0 0,0 0 0,0 0 0,0 0 0,0 0 0,-1 1 0,1-1 0,0 0 0,0 0 0,0 0 0,-1 0 0,1 0 0,0 0 0,0 0 0,0 0 0,-1 0 0,1 0 0,0 0 0,0 1 0,0-1 0,-1 0 0,1-1 0,0 1 0,0 0 0,-1 0 0,1 0 0,0 0 0,0 0 0,0 0 0,-1 0 0,1 0 0,0 0 0,-75 8 0,-946 1 0,688-12 0,286 2 0,87 1 0,945 50 0,-962-48 0,-12 0 0,0 0 0,0-1 0,0-1 0,0 1 0,1-2 0,-1 0 0,0 0 0,0-1 0,17-5 0,-25 6 0,-1-1 0,0 1 0,1-1 0,-1 1 0,0-1 0,0 0 0,0 0 0,0 0 0,-1 0 0,1 0 0,0 0 0,-1-1 0,1 1 0,-1-1 0,0 1 0,0-1 0,0 1 0,0-1 0,0 1 0,-1-1 0,1 0 0,-1 0 0,0 1 0,0-1 0,0 0 0,0-3 0,-1-8 0,-1 0 0,0 1 0,-8-26 0,8 31 0,-39-111 0,25 76 0,-17-64 0,33 105 0,0 0 0,-1 0 0,1 0 0,0 1 0,0-1 0,0 0 0,0 0 0,1 0 0,-1 0 0,0 0 0,1 0 0,-1 1 0,1-1 0,0 0 0,0 0 0,-1 1 0,1-1 0,0 0 0,1 1 0,-1-1 0,0 1 0,2-3 0,1 1 0,-1 1 0,1-1 0,-1 1 0,1 0 0,0 0 0,0 0 0,0 0 0,0 1 0,0 0 0,5-1 0,-4 0 0,1 1 0,-1 0 0,1 0 0,-1 1 0,1 0 0,-1 0 0,1 0 0,-1 0 0,1 1 0,-1 0 0,1 0 0,-1 1 0,0 0 0,1 0 0,-1 0 0,9 5 0,-7 0 0,-1 0 0,0 0 0,0 0 0,-1 1 0,0 0 0,0 0 0,-1 0 0,0 0 0,0 1 0,2 9 0,4 15 0,7 49 0,-1-4 0,-16-78 0,0 0 0,0 0 0,0 1 0,0-1 0,0 0 0,0 0 0,0 0 0,1 0 0,-1 0 0,0 1 0,0-1 0,0 0 0,0 0 0,0 0 0,1 0 0,-1 0 0,0 0 0,0 1 0,0-1 0,0 0 0,1 0 0,-1 0 0,0 0 0,0 0 0,0 0 0,1 0 0,-1 0 0,0 0 0,0 0 0,0 0 0,1 0 0,-1 0 0,0 0 0,0 0 0,0 0 0,1 0 0,-1 0 0,0 0 0,0 0 0,0-1 0,0 1 0,1 0 0,-1 0 0,0 0 0,0 0 0,0 0 0,0 0 0,1-1 0,13-11 0,16-23 0,-26 31 0,-2 0 0,4-2 0,-1 0 0,0-1 0,0 0 0,-1 0 0,1 0 0,4-13 0,-9 19 0,1-1 0,-1 1 0,0-1 0,0 1 0,1-1 0,-1 1 0,0-1 0,0 1 0,-1-1 0,1 1 0,0-1 0,0 1 0,-1 0 0,1-1 0,-1 1 0,1-1 0,-1 1 0,0-2 0,-1 1 0,0 0 0,1 1 0,-1-1 0,0 0 0,0 1 0,0-1 0,0 1 0,0 0 0,-1-1 0,1 1 0,0 0 0,0 1 0,-1-1 0,-3-1 0,-28-4 0,0 1 0,0 2 0,-1 1 0,1 2 0,-58 6 0,53-3 0,-597 68 0,-138 6 0,751-74 0,0 1 0,1 1 0,-1 0 0,1 2 0,0 1 0,1 1 0,0 0 0,-24 15 0,11-6 0,-66 23 0,43-20 0,1 1 0,-68 40 0,123-62 0,1 0 0,0 0 0,0 0 0,-1 0 0,1 0 0,0 0 0,0 0 0,-1 0 0,1 1 0,0-1 0,0 0 0,0 0 0,-1 0 0,1 0 0,0 0 0,0 1 0,0-1 0,-1 0 0,1 0 0,0 0 0,0 1 0,0-1 0,0 0 0,0 0 0,-1 0 0,1 1 0,0-1 0,0 0 0,0 0 0,0 1 0,0-1 0,0 0 0,0 0 0,0 1 0,0-1 0,0 0 0,0 0 0,0 1 0,0-1 0,0 0 0,0 1 0,13 3 0,25 0 0,-36-4 0,801 5 0,-425-9 0,-635 2 0,0-11 0,-285-52 0,518 57 0,34 1 0,47-3 0,-49 9 0,550-50 0,-187 21 0,-290 23 0,-17 2 0,0-2 0,0-3 0,70-20 0,-129 28 0,-1 1 0,1 0 0,-1-1 0,0 0 0,0 0 0,0 0 0,0-1 0,-1 1 0,8-7 0,-11 9 0,0-1 0,1 1 0,-1-1 0,0 1 0,1-1 0,-1 1 0,0-1 0,0 0 0,1 1 0,-1-1 0,0 1 0,0-1 0,0 0 0,0 1 0,0-1 0,0 1 0,0-1 0,0 0 0,0 1 0,0-1 0,0 1 0,-1-1 0,1 0 0,0 1 0,-1-2 0,-21-16 0,-21 0 0,-2 1 0,0 3 0,-1 1 0,-76-10 0,46 9 0,34 7 0,-28-8 0,70 15 0,-1 0 0,1-1 0,0 1 0,0 0 0,0 0 0,0 0 0,0 0 0,0-1 0,-1 1 0,1 0 0,0 0 0,0 0 0,0-1 0,0 1 0,0 0 0,0 0 0,0 0 0,0-1 0,0 1 0,0 0 0,0 0 0,0 0 0,0-1 0,0 1 0,0 0 0,0 0 0,0 0 0,0-1 0,0 1 0,0 0 0,1 0 0,-1 0 0,0 0 0,0-1 0,0 1 0,0 0 0,0 0 0,0 0 0,1 0 0,-1 0 0,0-1 0,0 1 0,0 0 0,0 0 0,1 0 0,-1 0 0,0 0 0,0 0 0,0 0 0,1 0 0,-1 0 0,0 0 0,0 0 0,0-1 0,1 1 0,-1 0 0,0 0 0,0 1 0,0-1 0,1 0 0,-1 0 0,0 0 0,0 0 0,0 0 0,1 0 0,19-7 0,372-64 0,-101 22 0,-78 5 0,234-81 0,-428 119 0,-1-1 0,-1-1 0,1 0 0,22-16 0,-33 19 0,-1 0 0,0 0 0,0 0 0,-1-1 0,1 0 0,-1 0 0,-1 0 0,1-1 0,-1 0 0,0 1 0,0-2 0,-1 1 0,3-11 0,13-44 0,-3-2 0,-3 0 0,4-67 0,-16 123-30,62-451-1305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934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57132" y="0"/>
            <a:ext cx="2950475" cy="499348"/>
          </a:xfrm>
          <a:prstGeom prst="rect">
            <a:avLst/>
          </a:prstGeom>
        </p:spPr>
        <p:txBody>
          <a:bodyPr vert="horz" lIns="91440" tIns="45720" rIns="91440" bIns="45720" rtlCol="0"/>
          <a:lstStyle>
            <a:lvl1pPr algn="r">
              <a:defRPr sz="1200"/>
            </a:lvl1pPr>
          </a:lstStyle>
          <a:p>
            <a:fld id="{40F5CEB0-3DF2-4F8D-85EA-F966EAF50916}" type="datetimeFigureOut">
              <a:rPr lang="nl-NL" smtClean="0"/>
              <a:t>9-4-2026</a:t>
            </a:fld>
            <a:endParaRPr lang="nl-NL"/>
          </a:p>
        </p:txBody>
      </p:sp>
      <p:sp>
        <p:nvSpPr>
          <p:cNvPr id="4" name="Slide Image Placeholder 3"/>
          <p:cNvSpPr>
            <a:spLocks noGrp="1" noRot="1" noChangeAspect="1"/>
          </p:cNvSpPr>
          <p:nvPr>
            <p:ph type="sldImg" idx="2"/>
          </p:nvPr>
        </p:nvSpPr>
        <p:spPr>
          <a:xfrm>
            <a:off x="422275" y="1243013"/>
            <a:ext cx="5964238"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0879" y="4784071"/>
            <a:ext cx="5447030" cy="3914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441579"/>
            <a:ext cx="2950475" cy="49934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57132" y="9441579"/>
            <a:ext cx="2950475" cy="499347"/>
          </a:xfrm>
          <a:prstGeom prst="rect">
            <a:avLst/>
          </a:prstGeom>
        </p:spPr>
        <p:txBody>
          <a:bodyPr vert="horz" lIns="91440" tIns="45720" rIns="91440" bIns="45720" rtlCol="0" anchor="b"/>
          <a:lstStyle>
            <a:lvl1pPr algn="r">
              <a:defRPr sz="1200"/>
            </a:lvl1pPr>
          </a:lstStyle>
          <a:p>
            <a:fld id="{6C82B15C-81C9-430D-AD28-1FBE65795000}" type="slidenum">
              <a:rPr lang="nl-NL" smtClean="0"/>
              <a:t>‹#›</a:t>
            </a:fld>
            <a:endParaRPr lang="nl-NL"/>
          </a:p>
        </p:txBody>
      </p:sp>
    </p:spTree>
    <p:extLst>
      <p:ext uri="{BB962C8B-B14F-4D97-AF65-F5344CB8AC3E}">
        <p14:creationId xmlns:p14="http://schemas.microsoft.com/office/powerpoint/2010/main" val="2925306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Darmen</a:t>
            </a:r>
            <a:r>
              <a:rPr lang="en-US" dirty="0"/>
              <a:t> </a:t>
            </a:r>
            <a:r>
              <a:rPr lang="en-US" dirty="0" err="1"/>
              <a:t>maak</a:t>
            </a:r>
            <a:r>
              <a:rPr lang="en-US" dirty="0"/>
              <a:t> je de </a:t>
            </a:r>
            <a:r>
              <a:rPr lang="en-US" dirty="0" err="1"/>
              <a:t>poep</a:t>
            </a:r>
            <a:endParaRPr lang="en-US" dirty="0"/>
          </a:p>
          <a:p>
            <a:endParaRPr lang="en-US" dirty="0"/>
          </a:p>
          <a:p>
            <a:r>
              <a:rPr lang="en-US" dirty="0" err="1"/>
              <a:t>Allemaal</a:t>
            </a:r>
            <a:r>
              <a:rPr lang="en-US" dirty="0"/>
              <a:t> </a:t>
            </a:r>
            <a:r>
              <a:rPr lang="en-US" dirty="0" err="1"/>
              <a:t>poep</a:t>
            </a:r>
            <a:r>
              <a:rPr lang="en-US" dirty="0"/>
              <a:t> </a:t>
            </a:r>
            <a:r>
              <a:rPr lang="en-US" dirty="0" err="1"/>
              <a:t>verwerking</a:t>
            </a:r>
            <a:endParaRPr lang="en-US" dirty="0"/>
          </a:p>
          <a:p>
            <a:endParaRPr lang="en-US" dirty="0"/>
          </a:p>
          <a:p>
            <a:r>
              <a:rPr lang="en-US" dirty="0"/>
              <a:t>Complex </a:t>
            </a:r>
            <a:r>
              <a:rPr lang="en-US" dirty="0" err="1"/>
              <a:t>substraat</a:t>
            </a:r>
            <a:r>
              <a:rPr lang="en-US" dirty="0"/>
              <a:t> </a:t>
            </a:r>
            <a:r>
              <a:rPr lang="en-US" dirty="0" err="1"/>
              <a:t>ingaand</a:t>
            </a:r>
            <a:endParaRPr lang="en-US" dirty="0"/>
          </a:p>
          <a:p>
            <a:r>
              <a:rPr lang="en-US" dirty="0">
                <a:sym typeface="Wingdings" panose="05000000000000000000" pitchFamily="2" charset="2"/>
              </a:rPr>
              <a:t> </a:t>
            </a:r>
            <a:r>
              <a:rPr lang="en-US" dirty="0" err="1">
                <a:sym typeface="Wingdings" panose="05000000000000000000" pitchFamily="2" charset="2"/>
              </a:rPr>
              <a:t>Complexe</a:t>
            </a:r>
            <a:r>
              <a:rPr lang="en-US" dirty="0">
                <a:sym typeface="Wingdings" panose="05000000000000000000" pitchFamily="2" charset="2"/>
              </a:rPr>
              <a:t> </a:t>
            </a:r>
            <a:r>
              <a:rPr lang="en-US" dirty="0" err="1">
                <a:sym typeface="Wingdings" panose="05000000000000000000" pitchFamily="2" charset="2"/>
              </a:rPr>
              <a:t>verwerking</a:t>
            </a:r>
            <a:r>
              <a:rPr lang="en-US" dirty="0">
                <a:sym typeface="Wingdings" panose="05000000000000000000" pitchFamily="2" charset="2"/>
              </a:rPr>
              <a:t>  Microbioom</a:t>
            </a:r>
            <a:endParaRPr lang="en-US" dirty="0"/>
          </a:p>
        </p:txBody>
      </p:sp>
      <p:sp>
        <p:nvSpPr>
          <p:cNvPr id="4" name="Slide Number Placeholder 3"/>
          <p:cNvSpPr>
            <a:spLocks noGrp="1"/>
          </p:cNvSpPr>
          <p:nvPr>
            <p:ph type="sldNum" sz="quarter" idx="5"/>
          </p:nvPr>
        </p:nvSpPr>
        <p:spPr/>
        <p:txBody>
          <a:bodyPr/>
          <a:lstStyle/>
          <a:p>
            <a:fld id="{6C82B15C-81C9-430D-AD28-1FBE65795000}" type="slidenum">
              <a:rPr lang="nl-NL" smtClean="0"/>
              <a:t>16</a:t>
            </a:fld>
            <a:endParaRPr lang="nl-NL"/>
          </a:p>
        </p:txBody>
      </p:sp>
    </p:spTree>
    <p:extLst>
      <p:ext uri="{BB962C8B-B14F-4D97-AF65-F5344CB8AC3E}">
        <p14:creationId xmlns:p14="http://schemas.microsoft.com/office/powerpoint/2010/main" val="2370158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5" name="Tijdelijke aanduiding voor afbeelding 14"/>
          <p:cNvSpPr>
            <a:spLocks noGrp="1"/>
          </p:cNvSpPr>
          <p:nvPr>
            <p:ph type="pic" sz="quarter" idx="11" hasCustomPrompt="1"/>
          </p:nvPr>
        </p:nvSpPr>
        <p:spPr>
          <a:xfrm>
            <a:off x="4892426" y="-1191"/>
            <a:ext cx="1824006" cy="1796461"/>
          </a:xfrm>
        </p:spPr>
        <p:txBody>
          <a:bodyPr>
            <a:normAutofit/>
          </a:bodyPr>
          <a:lstStyle>
            <a:lvl1pPr marL="0" indent="0">
              <a:buNone/>
              <a:defRPr sz="1400">
                <a:solidFill>
                  <a:srgbClr val="FFFFFF"/>
                </a:solidFill>
              </a:defRPr>
            </a:lvl1pPr>
          </a:lstStyle>
          <a:p>
            <a:r>
              <a:rPr lang="nl-NL" dirty="0"/>
              <a:t>Change picture</a:t>
            </a:r>
          </a:p>
        </p:txBody>
      </p:sp>
      <p:sp>
        <p:nvSpPr>
          <p:cNvPr id="2" name="Titel 1"/>
          <p:cNvSpPr>
            <a:spLocks noGrp="1"/>
          </p:cNvSpPr>
          <p:nvPr>
            <p:ph type="ctrTitle"/>
          </p:nvPr>
        </p:nvSpPr>
        <p:spPr>
          <a:xfrm>
            <a:off x="1184359" y="1893848"/>
            <a:ext cx="7273841" cy="1102519"/>
          </a:xfrm>
        </p:spPr>
        <p:txBody>
          <a:bodyPr>
            <a:normAutofit/>
          </a:bodyPr>
          <a:lstStyle>
            <a:lvl1pPr algn="l">
              <a:defRPr sz="3600" b="1">
                <a:solidFill>
                  <a:schemeClr val="accent1"/>
                </a:solidFill>
              </a:defRPr>
            </a:lvl1pPr>
          </a:lstStyle>
          <a:p>
            <a:r>
              <a:rPr lang="en-US"/>
              <a:t>Click to edit Master title style</a:t>
            </a:r>
            <a:endParaRPr lang="nl-NL" dirty="0"/>
          </a:p>
        </p:txBody>
      </p:sp>
      <p:sp>
        <p:nvSpPr>
          <p:cNvPr id="3" name="Subtitel 2"/>
          <p:cNvSpPr>
            <a:spLocks noGrp="1"/>
          </p:cNvSpPr>
          <p:nvPr>
            <p:ph type="subTitle" idx="1"/>
          </p:nvPr>
        </p:nvSpPr>
        <p:spPr>
          <a:xfrm>
            <a:off x="1184359" y="3182031"/>
            <a:ext cx="7273841" cy="1314450"/>
          </a:xfrm>
        </p:spPr>
        <p:txBody>
          <a:bodyPr/>
          <a:lstStyle>
            <a:lvl1pPr marL="0" indent="0" algn="l">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NL" dirty="0"/>
          </a:p>
        </p:txBody>
      </p:sp>
      <p:pic>
        <p:nvPicPr>
          <p:cNvPr id="4" name="Afbeelding 3" descr="_MAP009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62525" y="-1191"/>
            <a:ext cx="1822208" cy="1795270"/>
          </a:xfrm>
          <a:prstGeom prst="rect">
            <a:avLst/>
          </a:prstGeom>
        </p:spPr>
      </p:pic>
    </p:spTree>
    <p:extLst>
      <p:ext uri="{BB962C8B-B14F-4D97-AF65-F5344CB8AC3E}">
        <p14:creationId xmlns:p14="http://schemas.microsoft.com/office/powerpoint/2010/main" val="620384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dirty="0"/>
          </a:p>
        </p:txBody>
      </p:sp>
      <p:sp>
        <p:nvSpPr>
          <p:cNvPr id="3" name="Tijdelijke aanduiding voor inhou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989997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430307" y="3143949"/>
            <a:ext cx="8256493" cy="1021556"/>
          </a:xfrm>
        </p:spPr>
        <p:txBody>
          <a:bodyPr anchor="t"/>
          <a:lstStyle>
            <a:lvl1pPr algn="l">
              <a:defRPr sz="4000" b="1" cap="all"/>
            </a:lvl1pPr>
          </a:lstStyle>
          <a:p>
            <a:r>
              <a:rPr lang="en-US"/>
              <a:t>Click to edit Master title style</a:t>
            </a:r>
            <a:endParaRPr lang="nl-NL" dirty="0"/>
          </a:p>
        </p:txBody>
      </p:sp>
      <p:sp>
        <p:nvSpPr>
          <p:cNvPr id="3" name="Tijdelijke aanduiding voor tekst 2"/>
          <p:cNvSpPr>
            <a:spLocks noGrp="1"/>
          </p:cNvSpPr>
          <p:nvPr>
            <p:ph type="body" idx="1"/>
          </p:nvPr>
        </p:nvSpPr>
        <p:spPr>
          <a:xfrm>
            <a:off x="430307" y="1979500"/>
            <a:ext cx="8256493"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3475169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sz="half" idx="1"/>
          </p:nvPr>
        </p:nvSpPr>
        <p:spPr>
          <a:xfrm>
            <a:off x="430307" y="1200151"/>
            <a:ext cx="4019686" cy="31829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4" name="Tijdelijke aanduiding voor inhoud 3"/>
          <p:cNvSpPr>
            <a:spLocks noGrp="1"/>
          </p:cNvSpPr>
          <p:nvPr>
            <p:ph sz="half" idx="2"/>
          </p:nvPr>
        </p:nvSpPr>
        <p:spPr>
          <a:xfrm>
            <a:off x="4596926" y="1200151"/>
            <a:ext cx="4089874" cy="31829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338729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nl-NL"/>
          </a:p>
        </p:txBody>
      </p:sp>
      <p:sp>
        <p:nvSpPr>
          <p:cNvPr id="3" name="Tijdelijke aanduiding voor tekst 2"/>
          <p:cNvSpPr>
            <a:spLocks noGrp="1"/>
          </p:cNvSpPr>
          <p:nvPr>
            <p:ph type="body" idx="1"/>
          </p:nvPr>
        </p:nvSpPr>
        <p:spPr>
          <a:xfrm>
            <a:off x="430306" y="1151335"/>
            <a:ext cx="408265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ijdelijke aanduiding voor inhoud 3"/>
          <p:cNvSpPr>
            <a:spLocks noGrp="1"/>
          </p:cNvSpPr>
          <p:nvPr>
            <p:ph sz="half" idx="2"/>
          </p:nvPr>
        </p:nvSpPr>
        <p:spPr>
          <a:xfrm>
            <a:off x="430306" y="1631157"/>
            <a:ext cx="4082659" cy="278062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tekst 4"/>
          <p:cNvSpPr>
            <a:spLocks noGrp="1"/>
          </p:cNvSpPr>
          <p:nvPr>
            <p:ph type="body" sz="quarter" idx="3"/>
          </p:nvPr>
        </p:nvSpPr>
        <p:spPr>
          <a:xfrm>
            <a:off x="4596926" y="1151335"/>
            <a:ext cx="408987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ijdelijke aanduiding voor inhoud 5"/>
          <p:cNvSpPr>
            <a:spLocks noGrp="1"/>
          </p:cNvSpPr>
          <p:nvPr>
            <p:ph sz="quarter" idx="4"/>
          </p:nvPr>
        </p:nvSpPr>
        <p:spPr>
          <a:xfrm>
            <a:off x="4596926" y="1631157"/>
            <a:ext cx="4089874" cy="278062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9"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1472808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5"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243127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4"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2401110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98230" y="204787"/>
            <a:ext cx="3085608" cy="871538"/>
          </a:xfrm>
        </p:spPr>
        <p:txBody>
          <a:bodyPr anchor="b"/>
          <a:lstStyle>
            <a:lvl1pPr algn="l">
              <a:defRPr sz="2000" b="1"/>
            </a:lvl1pPr>
          </a:lstStyle>
          <a:p>
            <a:r>
              <a:rPr lang="en-US"/>
              <a:t>Click to edit Master title style</a:t>
            </a:r>
            <a:endParaRPr lang="nl-NL" dirty="0"/>
          </a:p>
        </p:txBody>
      </p:sp>
      <p:sp>
        <p:nvSpPr>
          <p:cNvPr id="3" name="Tijdelijke aanduiding voor inhoud 2"/>
          <p:cNvSpPr>
            <a:spLocks noGrp="1"/>
          </p:cNvSpPr>
          <p:nvPr>
            <p:ph idx="1"/>
          </p:nvPr>
        </p:nvSpPr>
        <p:spPr>
          <a:xfrm>
            <a:off x="3841268" y="204789"/>
            <a:ext cx="4845532" cy="41974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4" name="Tijdelijke aanduiding voor tekst 3"/>
          <p:cNvSpPr>
            <a:spLocks noGrp="1"/>
          </p:cNvSpPr>
          <p:nvPr>
            <p:ph type="body" sz="half" idx="2"/>
          </p:nvPr>
        </p:nvSpPr>
        <p:spPr>
          <a:xfrm>
            <a:off x="598230" y="1076325"/>
            <a:ext cx="3085608" cy="332590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2671994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71698" y="3533605"/>
            <a:ext cx="8112839" cy="425054"/>
          </a:xfrm>
        </p:spPr>
        <p:txBody>
          <a:bodyPr anchor="b"/>
          <a:lstStyle>
            <a:lvl1pPr algn="l">
              <a:defRPr sz="2000" b="1"/>
            </a:lvl1pPr>
          </a:lstStyle>
          <a:p>
            <a:r>
              <a:rPr lang="en-US"/>
              <a:t>Click to edit Master title style</a:t>
            </a:r>
            <a:endParaRPr lang="nl-NL" dirty="0"/>
          </a:p>
        </p:txBody>
      </p:sp>
      <p:sp>
        <p:nvSpPr>
          <p:cNvPr id="3" name="Tijdelijke aanduiding voor afbeelding 2"/>
          <p:cNvSpPr>
            <a:spLocks noGrp="1"/>
          </p:cNvSpPr>
          <p:nvPr>
            <p:ph type="pic" idx="1"/>
          </p:nvPr>
        </p:nvSpPr>
        <p:spPr>
          <a:xfrm>
            <a:off x="671698" y="459581"/>
            <a:ext cx="8112839" cy="299727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a:p>
        </p:txBody>
      </p:sp>
      <p:sp>
        <p:nvSpPr>
          <p:cNvPr id="4" name="Tijdelijke aanduiding voor tekst 3"/>
          <p:cNvSpPr>
            <a:spLocks noGrp="1"/>
          </p:cNvSpPr>
          <p:nvPr>
            <p:ph type="body" sz="half" idx="2"/>
          </p:nvPr>
        </p:nvSpPr>
        <p:spPr>
          <a:xfrm>
            <a:off x="671698" y="4025504"/>
            <a:ext cx="8112839" cy="395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625353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verticale tekst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2595522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05979"/>
            <a:ext cx="2057400" cy="4296921"/>
          </a:xfrm>
        </p:spPr>
        <p:txBody>
          <a:bodyPr vert="eaVert"/>
          <a:lstStyle/>
          <a:p>
            <a:r>
              <a:rPr lang="en-US"/>
              <a:t>Click to edit Master title style</a:t>
            </a:r>
            <a:endParaRPr lang="nl-NL" dirty="0"/>
          </a:p>
        </p:txBody>
      </p:sp>
      <p:sp>
        <p:nvSpPr>
          <p:cNvPr id="3" name="Tijdelijke aanduiding voor verticale tekst 2"/>
          <p:cNvSpPr>
            <a:spLocks noGrp="1"/>
          </p:cNvSpPr>
          <p:nvPr>
            <p:ph type="body" orient="vert" idx="1"/>
          </p:nvPr>
        </p:nvSpPr>
        <p:spPr>
          <a:xfrm>
            <a:off x="493278" y="205979"/>
            <a:ext cx="5983723" cy="42969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 name="Tijdelijke aanduiding voor afbeelding 4"/>
          <p:cNvSpPr>
            <a:spLocks noGrp="1"/>
          </p:cNvSpPr>
          <p:nvPr>
            <p:ph type="pic" sz="quarter" idx="10" hasCustomPrompt="1"/>
          </p:nvPr>
        </p:nvSpPr>
        <p:spPr>
          <a:xfrm>
            <a:off x="6538551" y="4589492"/>
            <a:ext cx="2148249" cy="415992"/>
          </a:xfrm>
        </p:spPr>
        <p:txBody>
          <a:bodyPr>
            <a:normAutofit/>
          </a:bodyPr>
          <a:lstStyle>
            <a:lvl1pPr marL="0" indent="0">
              <a:buNone/>
              <a:defRPr sz="1400"/>
            </a:lvl1pPr>
          </a:lstStyle>
          <a:p>
            <a:r>
              <a:rPr lang="nl-NL" dirty="0" err="1"/>
              <a:t>Insert</a:t>
            </a:r>
            <a:r>
              <a:rPr lang="nl-NL" dirty="0"/>
              <a:t> logo </a:t>
            </a:r>
            <a:r>
              <a:rPr lang="nl-NL" dirty="0" err="1"/>
              <a:t>university</a:t>
            </a:r>
            <a:endParaRPr lang="nl-NL" dirty="0"/>
          </a:p>
        </p:txBody>
      </p:sp>
    </p:spTree>
    <p:extLst>
      <p:ext uri="{BB962C8B-B14F-4D97-AF65-F5344CB8AC3E}">
        <p14:creationId xmlns:p14="http://schemas.microsoft.com/office/powerpoint/2010/main" val="1723037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0D4FA5-BA75-154D-B401-AA39D8E6D8A2}"/>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nl-NL"/>
          </a:p>
        </p:txBody>
      </p:sp>
      <p:sp>
        <p:nvSpPr>
          <p:cNvPr id="3" name="Ondertitel 2">
            <a:extLst>
              <a:ext uri="{FF2B5EF4-FFF2-40B4-BE49-F238E27FC236}">
                <a16:creationId xmlns:a16="http://schemas.microsoft.com/office/drawing/2014/main" id="{2B3EE43E-C564-2348-A1D2-E44AE9093F7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l-NL"/>
          </a:p>
        </p:txBody>
      </p:sp>
      <p:sp>
        <p:nvSpPr>
          <p:cNvPr id="4" name="Tijdelijke aanduiding voor datum 3">
            <a:extLst>
              <a:ext uri="{FF2B5EF4-FFF2-40B4-BE49-F238E27FC236}">
                <a16:creationId xmlns:a16="http://schemas.microsoft.com/office/drawing/2014/main" id="{D277A866-3651-A443-A1BC-7762B7D9B317}"/>
              </a:ext>
            </a:extLst>
          </p:cNvPr>
          <p:cNvSpPr>
            <a:spLocks noGrp="1"/>
          </p:cNvSpPr>
          <p:nvPr>
            <p:ph type="dt" sz="half" idx="10"/>
          </p:nvPr>
        </p:nvSpPr>
        <p:spPr/>
        <p:txBody>
          <a:bodyPr/>
          <a:lstStyle/>
          <a:p>
            <a:fld id="{3688D534-29DC-1B40-B209-2A49BF8A07D4}" type="datetimeFigureOut">
              <a:rPr lang="nl-NL" smtClean="0"/>
              <a:t>9-4-2026</a:t>
            </a:fld>
            <a:endParaRPr lang="nl-NL"/>
          </a:p>
        </p:txBody>
      </p:sp>
      <p:sp>
        <p:nvSpPr>
          <p:cNvPr id="5" name="Tijdelijke aanduiding voor voettekst 4">
            <a:extLst>
              <a:ext uri="{FF2B5EF4-FFF2-40B4-BE49-F238E27FC236}">
                <a16:creationId xmlns:a16="http://schemas.microsoft.com/office/drawing/2014/main" id="{3CF80A22-229F-AA40-B45C-EDE92F26CFC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F66C301-F235-6A44-8344-63B38B7C4FE7}"/>
              </a:ext>
            </a:extLst>
          </p:cNvPr>
          <p:cNvSpPr>
            <a:spLocks noGrp="1"/>
          </p:cNvSpPr>
          <p:nvPr>
            <p:ph type="sldNum" sz="quarter" idx="12"/>
          </p:nvPr>
        </p:nvSpPr>
        <p:spPr/>
        <p:txBody>
          <a:bodyPr/>
          <a:lstStyle/>
          <a:p>
            <a:fld id="{6A00F7C9-6D88-0D4D-90BB-9FB5C0618B9C}" type="slidenum">
              <a:rPr lang="nl-NL" smtClean="0"/>
              <a:t>‹#›</a:t>
            </a:fld>
            <a:endParaRPr lang="nl-NL"/>
          </a:p>
        </p:txBody>
      </p:sp>
    </p:spTree>
    <p:extLst>
      <p:ext uri="{BB962C8B-B14F-4D97-AF65-F5344CB8AC3E}">
        <p14:creationId xmlns:p14="http://schemas.microsoft.com/office/powerpoint/2010/main" val="481502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30307" y="205979"/>
            <a:ext cx="8256493" cy="857250"/>
          </a:xfrm>
          <a:prstGeom prst="rect">
            <a:avLst/>
          </a:prstGeom>
        </p:spPr>
        <p:txBody>
          <a:bodyPr vert="horz" lIns="91440" tIns="45720" rIns="91440" bIns="45720" rtlCol="0" anchor="ctr">
            <a:normAutofit/>
          </a:bodyPr>
          <a:lstStyle/>
          <a:p>
            <a:r>
              <a:rPr lang="nl-NL" dirty="0"/>
              <a:t>Titelstijl van model bewerken</a:t>
            </a:r>
          </a:p>
        </p:txBody>
      </p:sp>
      <p:sp>
        <p:nvSpPr>
          <p:cNvPr id="3" name="Tijdelijke aanduiding voor tekst 2"/>
          <p:cNvSpPr>
            <a:spLocks noGrp="1"/>
          </p:cNvSpPr>
          <p:nvPr>
            <p:ph type="body" idx="1"/>
          </p:nvPr>
        </p:nvSpPr>
        <p:spPr>
          <a:xfrm>
            <a:off x="430307" y="1200152"/>
            <a:ext cx="8256493" cy="3192534"/>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337068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p:txStyles>
    <p:titleStyle>
      <a:lvl1pPr algn="ctr" defTabSz="457200" rtl="0" eaLnBrk="1" latinLnBrk="0" hangingPunct="1">
        <a:spcBef>
          <a:spcPct val="0"/>
        </a:spcBef>
        <a:buNone/>
        <a:defRPr sz="3200" b="1" kern="1200">
          <a:solidFill>
            <a:schemeClr val="accent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rgbClr val="0070B6"/>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70B6"/>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70B6"/>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70B6"/>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0070B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0.png"/><Relationship Id="rId7" Type="http://schemas.openxmlformats.org/officeDocument/2006/relationships/customXml" Target="../ink/ink3.xml"/><Relationship Id="rId12" Type="http://schemas.openxmlformats.org/officeDocument/2006/relationships/image" Target="../media/image7.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png"/><Relationship Id="rId5" Type="http://schemas.openxmlformats.org/officeDocument/2006/relationships/customXml" Target="../ink/ink2.xml"/><Relationship Id="rId10" Type="http://schemas.openxmlformats.org/officeDocument/2006/relationships/image" Target="../media/image80.png"/><Relationship Id="rId4" Type="http://schemas.openxmlformats.org/officeDocument/2006/relationships/image" Target="../media/image52.png"/><Relationship Id="rId9" Type="http://schemas.openxmlformats.org/officeDocument/2006/relationships/customXml" Target="../ink/ink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7.png"/><Relationship Id="rId10" Type="http://schemas.openxmlformats.org/officeDocument/2006/relationships/image" Target="../media/image16.jp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1.jpg"/><Relationship Id="rId7" Type="http://schemas.openxmlformats.org/officeDocument/2006/relationships/image" Target="../media/image6.png"/><Relationship Id="rId2" Type="http://schemas.openxmlformats.org/officeDocument/2006/relationships/image" Target="../media/image20.jpg"/><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7.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7.pn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39.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9.png"/><Relationship Id="rId2" Type="http://schemas.openxmlformats.org/officeDocument/2006/relationships/image" Target="../media/image40.emf"/><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1255505" y="2021209"/>
            <a:ext cx="7273841" cy="1371348"/>
          </a:xfrm>
        </p:spPr>
        <p:txBody>
          <a:bodyPr>
            <a:noAutofit/>
          </a:bodyPr>
          <a:lstStyle/>
          <a:p>
            <a:pPr algn="ctr">
              <a:lnSpc>
                <a:spcPct val="120000"/>
              </a:lnSpc>
              <a:spcBef>
                <a:spcPts val="0"/>
              </a:spcBef>
            </a:pPr>
            <a:r>
              <a:rPr lang="nl-NL" sz="3800" dirty="0"/>
              <a:t>Bodemonderzoek in een waterinstituut</a:t>
            </a:r>
          </a:p>
        </p:txBody>
      </p:sp>
      <p:sp>
        <p:nvSpPr>
          <p:cNvPr id="4" name="Subtitel 3"/>
          <p:cNvSpPr>
            <a:spLocks noGrp="1"/>
          </p:cNvSpPr>
          <p:nvPr>
            <p:ph type="subTitle" idx="1"/>
          </p:nvPr>
        </p:nvSpPr>
        <p:spPr>
          <a:xfrm>
            <a:off x="4684643" y="3723862"/>
            <a:ext cx="4459357" cy="1179150"/>
          </a:xfrm>
        </p:spPr>
        <p:txBody>
          <a:bodyPr>
            <a:normAutofit/>
          </a:bodyPr>
          <a:lstStyle/>
          <a:p>
            <a:r>
              <a:rPr lang="en-US" b="1" dirty="0">
                <a:solidFill>
                  <a:srgbClr val="0070B6"/>
                </a:solidFill>
              </a:rPr>
              <a:t>Prof.dr.ir. Cees J.N. Buisman</a:t>
            </a:r>
          </a:p>
          <a:p>
            <a:r>
              <a:rPr lang="nl-NL" sz="2000" b="1">
                <a:solidFill>
                  <a:srgbClr val="0070B6"/>
                </a:solidFill>
              </a:rPr>
              <a:t>19 November 2024</a:t>
            </a:r>
            <a:endParaRPr lang="nl-NL" sz="2000" b="1" dirty="0">
              <a:solidFill>
                <a:srgbClr val="0070B6"/>
              </a:solidFill>
            </a:endParaRPr>
          </a:p>
          <a:p>
            <a:endParaRPr lang="nl-NL" dirty="0"/>
          </a:p>
        </p:txBody>
      </p:sp>
      <p:pic>
        <p:nvPicPr>
          <p:cNvPr id="5" name="Tijdelijke aanduiding voor afbeelding 4" descr="gebouw.jpg"/>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22" r="2122"/>
          <a:stretch>
            <a:fillRect/>
          </a:stretch>
        </p:blipFill>
        <p:spPr/>
      </p:pic>
      <p:pic>
        <p:nvPicPr>
          <p:cNvPr id="2" name="Picture 1">
            <a:extLst>
              <a:ext uri="{FF2B5EF4-FFF2-40B4-BE49-F238E27FC236}">
                <a16:creationId xmlns:a16="http://schemas.microsoft.com/office/drawing/2014/main" id="{0B60C521-70C2-C07D-AFF1-97D1BDBCFA4C}"/>
              </a:ext>
            </a:extLst>
          </p:cNvPr>
          <p:cNvPicPr>
            <a:picLocks noChangeAspect="1"/>
          </p:cNvPicPr>
          <p:nvPr/>
        </p:nvPicPr>
        <p:blipFill rotWithShape="1">
          <a:blip r:embed="rId3"/>
          <a:srcRect l="51296" t="53828" r="26511"/>
          <a:stretch/>
        </p:blipFill>
        <p:spPr>
          <a:xfrm>
            <a:off x="6957844" y="-107010"/>
            <a:ext cx="1824006" cy="1903472"/>
          </a:xfrm>
          <a:prstGeom prst="rect">
            <a:avLst/>
          </a:prstGeom>
        </p:spPr>
      </p:pic>
    </p:spTree>
    <p:extLst>
      <p:ext uri="{BB962C8B-B14F-4D97-AF65-F5344CB8AC3E}">
        <p14:creationId xmlns:p14="http://schemas.microsoft.com/office/powerpoint/2010/main" val="775595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8506DDB1-3CDB-D7D7-E6BC-509AA7363F8A}"/>
              </a:ext>
            </a:extLst>
          </p:cNvPr>
          <p:cNvSpPr/>
          <p:nvPr/>
        </p:nvSpPr>
        <p:spPr>
          <a:xfrm>
            <a:off x="4356916" y="1268403"/>
            <a:ext cx="3030047" cy="3030047"/>
          </a:xfrm>
          <a:prstGeom prst="ellipse">
            <a:avLst/>
          </a:prstGeom>
          <a:solidFill>
            <a:srgbClr val="0087A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2685907" y="337584"/>
            <a:ext cx="3772186" cy="584775"/>
          </a:xfrm>
          <a:prstGeom prst="rect">
            <a:avLst/>
          </a:prstGeom>
        </p:spPr>
        <p:txBody>
          <a:bodyPr wrap="none">
            <a:spAutoFit/>
          </a:bodyPr>
          <a:lstStyle/>
          <a:p>
            <a:r>
              <a:rPr lang="en-US" sz="3200" b="1" dirty="0">
                <a:solidFill>
                  <a:srgbClr val="0070B6"/>
                </a:solidFill>
              </a:rPr>
              <a:t>Twee types </a:t>
            </a:r>
            <a:r>
              <a:rPr lang="en-US" sz="3200" b="1" dirty="0" err="1">
                <a:solidFill>
                  <a:srgbClr val="0070B6"/>
                </a:solidFill>
              </a:rPr>
              <a:t>kennis</a:t>
            </a:r>
            <a:endParaRPr lang="en-US" sz="3200" b="1" dirty="0">
              <a:solidFill>
                <a:srgbClr val="0070B6"/>
              </a:solidFill>
            </a:endParaRPr>
          </a:p>
        </p:txBody>
      </p:sp>
      <p:sp>
        <p:nvSpPr>
          <p:cNvPr id="4" name="Oval 3">
            <a:extLst>
              <a:ext uri="{FF2B5EF4-FFF2-40B4-BE49-F238E27FC236}">
                <a16:creationId xmlns:a16="http://schemas.microsoft.com/office/drawing/2014/main" id="{1B64494F-73A5-5CED-6B86-B59ABAED86FE}"/>
              </a:ext>
            </a:extLst>
          </p:cNvPr>
          <p:cNvSpPr/>
          <p:nvPr/>
        </p:nvSpPr>
        <p:spPr>
          <a:xfrm>
            <a:off x="1659178" y="1264103"/>
            <a:ext cx="3030047" cy="3030047"/>
          </a:xfrm>
          <a:prstGeom prst="ellipse">
            <a:avLst/>
          </a:prstGeom>
          <a:solidFill>
            <a:srgbClr val="0070B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8CDD4E5-A3EA-22BB-172C-6B138E1543A7}"/>
              </a:ext>
            </a:extLst>
          </p:cNvPr>
          <p:cNvSpPr txBox="1"/>
          <p:nvPr/>
        </p:nvSpPr>
        <p:spPr>
          <a:xfrm>
            <a:off x="2100077" y="2584798"/>
            <a:ext cx="2148248"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chemeClr val="bg1"/>
                </a:solidFill>
              </a:rPr>
              <a:t>Wiskunde</a:t>
            </a:r>
            <a:endParaRPr lang="en-US" sz="1600" dirty="0">
              <a:solidFill>
                <a:schemeClr val="bg1"/>
              </a:solidFill>
            </a:endParaRPr>
          </a:p>
          <a:p>
            <a:pPr marL="285750" indent="-285750">
              <a:buFont typeface="Arial" panose="020B0604020202020204" pitchFamily="34" charset="0"/>
              <a:buChar char="•"/>
            </a:pPr>
            <a:r>
              <a:rPr lang="en-US" sz="1600" dirty="0" err="1">
                <a:solidFill>
                  <a:schemeClr val="bg1"/>
                </a:solidFill>
              </a:rPr>
              <a:t>Modellen</a:t>
            </a:r>
            <a:endParaRPr lang="en-US" sz="1600" dirty="0">
              <a:solidFill>
                <a:schemeClr val="bg1"/>
              </a:solidFill>
            </a:endParaRPr>
          </a:p>
          <a:p>
            <a:pPr marL="285750" indent="-285750">
              <a:buFont typeface="Arial" panose="020B0604020202020204" pitchFamily="34" charset="0"/>
              <a:buChar char="•"/>
            </a:pPr>
            <a:r>
              <a:rPr lang="en-US" sz="1600" dirty="0" err="1">
                <a:solidFill>
                  <a:schemeClr val="bg1"/>
                </a:solidFill>
              </a:rPr>
              <a:t>Scheikunde</a:t>
            </a:r>
            <a:endParaRPr lang="en-US" sz="1600" dirty="0">
              <a:solidFill>
                <a:schemeClr val="bg1"/>
              </a:solidFill>
            </a:endParaRPr>
          </a:p>
        </p:txBody>
      </p:sp>
      <p:sp>
        <p:nvSpPr>
          <p:cNvPr id="3" name="TextBox 2">
            <a:extLst>
              <a:ext uri="{FF2B5EF4-FFF2-40B4-BE49-F238E27FC236}">
                <a16:creationId xmlns:a16="http://schemas.microsoft.com/office/drawing/2014/main" id="{1D081CA2-650D-FC64-E942-C7A9F1321B8B}"/>
              </a:ext>
            </a:extLst>
          </p:cNvPr>
          <p:cNvSpPr txBox="1"/>
          <p:nvPr/>
        </p:nvSpPr>
        <p:spPr>
          <a:xfrm>
            <a:off x="4797816" y="2553584"/>
            <a:ext cx="2436115"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chemeClr val="bg1"/>
                </a:solidFill>
              </a:rPr>
              <a:t>Vakmanschap</a:t>
            </a:r>
            <a:endParaRPr lang="en-US" sz="1600" dirty="0">
              <a:solidFill>
                <a:schemeClr val="bg1"/>
              </a:solidFill>
            </a:endParaRPr>
          </a:p>
          <a:p>
            <a:pPr marL="285750" indent="-285750">
              <a:buFont typeface="Arial" panose="020B0604020202020204" pitchFamily="34" charset="0"/>
              <a:buChar char="•"/>
            </a:pPr>
            <a:r>
              <a:rPr lang="en-US" sz="1600" dirty="0" err="1">
                <a:solidFill>
                  <a:schemeClr val="bg1"/>
                </a:solidFill>
              </a:rPr>
              <a:t>Intuïtief</a:t>
            </a:r>
            <a:r>
              <a:rPr lang="en-US" sz="1600" dirty="0">
                <a:solidFill>
                  <a:schemeClr val="bg1"/>
                </a:solidFill>
              </a:rPr>
              <a:t>  </a:t>
            </a:r>
            <a:r>
              <a:rPr lang="en-US" sz="1600" dirty="0" err="1">
                <a:solidFill>
                  <a:schemeClr val="bg1"/>
                </a:solidFill>
              </a:rPr>
              <a:t>knutselen</a:t>
            </a:r>
            <a:endParaRPr lang="en-US" sz="1600" dirty="0">
              <a:solidFill>
                <a:schemeClr val="bg1"/>
              </a:solidFill>
            </a:endParaRPr>
          </a:p>
          <a:p>
            <a:pPr marL="285750" indent="-285750">
              <a:buFont typeface="Arial" panose="020B0604020202020204" pitchFamily="34" charset="0"/>
              <a:buChar char="•"/>
            </a:pPr>
            <a:r>
              <a:rPr lang="en-US" sz="1600" dirty="0" err="1">
                <a:solidFill>
                  <a:schemeClr val="bg1"/>
                </a:solidFill>
              </a:rPr>
              <a:t>Ervaring</a:t>
            </a:r>
            <a:endParaRPr lang="en-US" sz="1600" dirty="0">
              <a:solidFill>
                <a:schemeClr val="bg1"/>
              </a:solidFill>
            </a:endParaRPr>
          </a:p>
        </p:txBody>
      </p:sp>
      <p:sp>
        <p:nvSpPr>
          <p:cNvPr id="6" name="TextBox 5">
            <a:extLst>
              <a:ext uri="{FF2B5EF4-FFF2-40B4-BE49-F238E27FC236}">
                <a16:creationId xmlns:a16="http://schemas.microsoft.com/office/drawing/2014/main" id="{6B122E85-83BF-FCA0-7C2A-CAFA9AD0E6FA}"/>
              </a:ext>
            </a:extLst>
          </p:cNvPr>
          <p:cNvSpPr txBox="1"/>
          <p:nvPr/>
        </p:nvSpPr>
        <p:spPr>
          <a:xfrm>
            <a:off x="4653881" y="1657425"/>
            <a:ext cx="2436115" cy="707886"/>
          </a:xfrm>
          <a:prstGeom prst="rect">
            <a:avLst/>
          </a:prstGeom>
          <a:noFill/>
        </p:spPr>
        <p:txBody>
          <a:bodyPr wrap="square" rtlCol="0">
            <a:spAutoFit/>
          </a:bodyPr>
          <a:lstStyle/>
          <a:p>
            <a:pPr algn="ctr"/>
            <a:r>
              <a:rPr lang="en-US" sz="2000" b="1" dirty="0">
                <a:solidFill>
                  <a:schemeClr val="bg1"/>
                </a:solidFill>
              </a:rPr>
              <a:t>Niet te </a:t>
            </a:r>
          </a:p>
          <a:p>
            <a:pPr algn="ctr"/>
            <a:r>
              <a:rPr lang="en-US" sz="2000" b="1" dirty="0" err="1">
                <a:solidFill>
                  <a:schemeClr val="bg1"/>
                </a:solidFill>
              </a:rPr>
              <a:t>onderwijzen</a:t>
            </a:r>
            <a:endParaRPr lang="en-US" sz="2000" b="1" dirty="0">
              <a:solidFill>
                <a:schemeClr val="bg1"/>
              </a:solidFill>
            </a:endParaRPr>
          </a:p>
        </p:txBody>
      </p:sp>
      <p:sp>
        <p:nvSpPr>
          <p:cNvPr id="10" name="TextBox 9">
            <a:extLst>
              <a:ext uri="{FF2B5EF4-FFF2-40B4-BE49-F238E27FC236}">
                <a16:creationId xmlns:a16="http://schemas.microsoft.com/office/drawing/2014/main" id="{AF2CD1A7-1E8F-C6F5-AB36-3F17C8AE8CE0}"/>
              </a:ext>
            </a:extLst>
          </p:cNvPr>
          <p:cNvSpPr txBox="1"/>
          <p:nvPr/>
        </p:nvSpPr>
        <p:spPr>
          <a:xfrm>
            <a:off x="2100077" y="1826791"/>
            <a:ext cx="2148248" cy="400110"/>
          </a:xfrm>
          <a:prstGeom prst="rect">
            <a:avLst/>
          </a:prstGeom>
          <a:noFill/>
        </p:spPr>
        <p:txBody>
          <a:bodyPr wrap="square" rtlCol="0">
            <a:spAutoFit/>
          </a:bodyPr>
          <a:lstStyle/>
          <a:p>
            <a:r>
              <a:rPr lang="en-US" sz="2000" b="1" dirty="0" err="1">
                <a:solidFill>
                  <a:schemeClr val="bg1"/>
                </a:solidFill>
              </a:rPr>
              <a:t>Onderwijsbaar</a:t>
            </a:r>
            <a:endParaRPr lang="en-US" sz="1600" b="1" dirty="0">
              <a:solidFill>
                <a:schemeClr val="bg1"/>
              </a:solidFill>
            </a:endParaRPr>
          </a:p>
        </p:txBody>
      </p:sp>
      <p:sp>
        <p:nvSpPr>
          <p:cNvPr id="8" name="Rectangle 7">
            <a:extLst>
              <a:ext uri="{FF2B5EF4-FFF2-40B4-BE49-F238E27FC236}">
                <a16:creationId xmlns:a16="http://schemas.microsoft.com/office/drawing/2014/main" id="{341885E5-91F8-B41A-0F46-F5447FB7B23B}"/>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Logo, company name&#10;&#10;Description automatically generated">
            <a:extLst>
              <a:ext uri="{FF2B5EF4-FFF2-40B4-BE49-F238E27FC236}">
                <a16:creationId xmlns:a16="http://schemas.microsoft.com/office/drawing/2014/main" id="{3F96C851-421E-1C48-512A-B228E56F9A8E}"/>
              </a:ext>
            </a:extLst>
          </p:cNvPr>
          <p:cNvPicPr>
            <a:picLocks noChangeAspect="1"/>
          </p:cNvPicPr>
          <p:nvPr/>
        </p:nvPicPr>
        <p:blipFill rotWithShape="1">
          <a:blip r:embed="rId2"/>
          <a:srcRect l="1" t="-2892" r="1081" b="-1"/>
          <a:stretch/>
        </p:blipFill>
        <p:spPr>
          <a:xfrm>
            <a:off x="-7815" y="4710637"/>
            <a:ext cx="583200" cy="268113"/>
          </a:xfrm>
          <a:prstGeom prst="rect">
            <a:avLst/>
          </a:prstGeom>
          <a:solidFill>
            <a:schemeClr val="bg1"/>
          </a:solidFill>
        </p:spPr>
      </p:pic>
      <p:pic>
        <p:nvPicPr>
          <p:cNvPr id="12" name="Picture 11" descr="A close up of a logo&#10;&#10;Description generated with very high confidence">
            <a:extLst>
              <a:ext uri="{FF2B5EF4-FFF2-40B4-BE49-F238E27FC236}">
                <a16:creationId xmlns:a16="http://schemas.microsoft.com/office/drawing/2014/main" id="{AF50C6B9-4AC5-DFCD-C662-9D0563AD5671}"/>
              </a:ext>
            </a:extLst>
          </p:cNvPr>
          <p:cNvPicPr>
            <a:picLocks noChangeAspect="1"/>
          </p:cNvPicPr>
          <p:nvPr/>
        </p:nvPicPr>
        <p:blipFill>
          <a:blip r:embed="rId3"/>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1259321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8157B68-B303-8638-8096-D78C9366C9AE}"/>
                  </a:ext>
                </a:extLst>
              </p14:cNvPr>
              <p14:cNvContentPartPr/>
              <p14:nvPr/>
            </p14:nvContentPartPr>
            <p14:xfrm>
              <a:off x="1618740" y="4470766"/>
              <a:ext cx="457200" cy="83160"/>
            </p14:xfrm>
          </p:contentPart>
        </mc:Choice>
        <mc:Fallback xmlns="">
          <p:pic>
            <p:nvPicPr>
              <p:cNvPr id="4" name="Ink 3">
                <a:extLst>
                  <a:ext uri="{FF2B5EF4-FFF2-40B4-BE49-F238E27FC236}">
                    <a16:creationId xmlns:a16="http://schemas.microsoft.com/office/drawing/2014/main" id="{C8157B68-B303-8638-8096-D78C9366C9AE}"/>
                  </a:ext>
                </a:extLst>
              </p:cNvPr>
              <p:cNvPicPr/>
              <p:nvPr/>
            </p:nvPicPr>
            <p:blipFill>
              <a:blip r:embed="rId4"/>
              <a:stretch>
                <a:fillRect/>
              </a:stretch>
            </p:blipFill>
            <p:spPr>
              <a:xfrm>
                <a:off x="1609740" y="4462126"/>
                <a:ext cx="4748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B0AB4544-60D5-B1B1-3D5F-D95F66D8F1CE}"/>
                  </a:ext>
                </a:extLst>
              </p14:cNvPr>
              <p14:cNvContentPartPr/>
              <p14:nvPr/>
            </p14:nvContentPartPr>
            <p14:xfrm>
              <a:off x="1628100" y="4443406"/>
              <a:ext cx="3255840" cy="149760"/>
            </p14:xfrm>
          </p:contentPart>
        </mc:Choice>
        <mc:Fallback xmlns="">
          <p:pic>
            <p:nvPicPr>
              <p:cNvPr id="5" name="Ink 4">
                <a:extLst>
                  <a:ext uri="{FF2B5EF4-FFF2-40B4-BE49-F238E27FC236}">
                    <a16:creationId xmlns:a16="http://schemas.microsoft.com/office/drawing/2014/main" id="{B0AB4544-60D5-B1B1-3D5F-D95F66D8F1CE}"/>
                  </a:ext>
                </a:extLst>
              </p:cNvPr>
              <p:cNvPicPr/>
              <p:nvPr/>
            </p:nvPicPr>
            <p:blipFill>
              <a:blip r:embed="rId6"/>
              <a:stretch>
                <a:fillRect/>
              </a:stretch>
            </p:blipFill>
            <p:spPr>
              <a:xfrm>
                <a:off x="1592460" y="4407406"/>
                <a:ext cx="332748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571A6C14-7B31-0516-1F15-C55C72118059}"/>
                  </a:ext>
                </a:extLst>
              </p14:cNvPr>
              <p14:cNvContentPartPr/>
              <p14:nvPr/>
            </p14:nvContentPartPr>
            <p14:xfrm>
              <a:off x="4820220" y="4443046"/>
              <a:ext cx="2144520" cy="97920"/>
            </p14:xfrm>
          </p:contentPart>
        </mc:Choice>
        <mc:Fallback xmlns="">
          <p:pic>
            <p:nvPicPr>
              <p:cNvPr id="6" name="Ink 5">
                <a:extLst>
                  <a:ext uri="{FF2B5EF4-FFF2-40B4-BE49-F238E27FC236}">
                    <a16:creationId xmlns:a16="http://schemas.microsoft.com/office/drawing/2014/main" id="{571A6C14-7B31-0516-1F15-C55C72118059}"/>
                  </a:ext>
                </a:extLst>
              </p:cNvPr>
              <p:cNvPicPr/>
              <p:nvPr/>
            </p:nvPicPr>
            <p:blipFill>
              <a:blip r:embed="rId8"/>
              <a:stretch>
                <a:fillRect/>
              </a:stretch>
            </p:blipFill>
            <p:spPr>
              <a:xfrm>
                <a:off x="4784580" y="4407046"/>
                <a:ext cx="22161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89D8FE0E-6940-3826-B888-13613C027D13}"/>
                  </a:ext>
                </a:extLst>
              </p14:cNvPr>
              <p14:cNvContentPartPr/>
              <p14:nvPr/>
            </p14:nvContentPartPr>
            <p14:xfrm>
              <a:off x="7003260" y="3977206"/>
              <a:ext cx="1002240" cy="602640"/>
            </p14:xfrm>
          </p:contentPart>
        </mc:Choice>
        <mc:Fallback xmlns="">
          <p:pic>
            <p:nvPicPr>
              <p:cNvPr id="7" name="Ink 6">
                <a:extLst>
                  <a:ext uri="{FF2B5EF4-FFF2-40B4-BE49-F238E27FC236}">
                    <a16:creationId xmlns:a16="http://schemas.microsoft.com/office/drawing/2014/main" id="{89D8FE0E-6940-3826-B888-13613C027D13}"/>
                  </a:ext>
                </a:extLst>
              </p:cNvPr>
              <p:cNvPicPr/>
              <p:nvPr/>
            </p:nvPicPr>
            <p:blipFill>
              <a:blip r:embed="rId10"/>
              <a:stretch>
                <a:fillRect/>
              </a:stretch>
            </p:blipFill>
            <p:spPr>
              <a:xfrm>
                <a:off x="6967620" y="3941566"/>
                <a:ext cx="1073880" cy="674280"/>
              </a:xfrm>
              <a:prstGeom prst="rect">
                <a:avLst/>
              </a:prstGeom>
            </p:spPr>
          </p:pic>
        </mc:Fallback>
      </mc:AlternateContent>
      <p:sp>
        <p:nvSpPr>
          <p:cNvPr id="11" name="Flowchart: Connector 10">
            <a:extLst>
              <a:ext uri="{FF2B5EF4-FFF2-40B4-BE49-F238E27FC236}">
                <a16:creationId xmlns:a16="http://schemas.microsoft.com/office/drawing/2014/main" id="{F336112A-98A4-2D78-D847-A472AFDAF104}"/>
              </a:ext>
            </a:extLst>
          </p:cNvPr>
          <p:cNvSpPr/>
          <p:nvPr/>
        </p:nvSpPr>
        <p:spPr>
          <a:xfrm>
            <a:off x="2611582" y="1013165"/>
            <a:ext cx="3726873" cy="3507665"/>
          </a:xfrm>
          <a:prstGeom prst="flowChartConnector">
            <a:avLst/>
          </a:prstGeom>
          <a:solidFill>
            <a:srgbClr val="97B9F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2" name="Flowchart: Connector 11">
            <a:extLst>
              <a:ext uri="{FF2B5EF4-FFF2-40B4-BE49-F238E27FC236}">
                <a16:creationId xmlns:a16="http://schemas.microsoft.com/office/drawing/2014/main" id="{73A97817-1C96-74A3-4831-96BA9F112303}"/>
              </a:ext>
            </a:extLst>
          </p:cNvPr>
          <p:cNvSpPr/>
          <p:nvPr/>
        </p:nvSpPr>
        <p:spPr>
          <a:xfrm>
            <a:off x="3329447" y="1632974"/>
            <a:ext cx="1219083" cy="1136818"/>
          </a:xfrm>
          <a:prstGeom prst="flowChartConnector">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3" name="Flowchart: Connector 12">
            <a:extLst>
              <a:ext uri="{FF2B5EF4-FFF2-40B4-BE49-F238E27FC236}">
                <a16:creationId xmlns:a16="http://schemas.microsoft.com/office/drawing/2014/main" id="{41A21020-F498-41A1-E876-246D3B9F265D}"/>
              </a:ext>
            </a:extLst>
          </p:cNvPr>
          <p:cNvSpPr/>
          <p:nvPr/>
        </p:nvSpPr>
        <p:spPr>
          <a:xfrm>
            <a:off x="4334122" y="1632974"/>
            <a:ext cx="1219083" cy="1123617"/>
          </a:xfrm>
          <a:prstGeom prst="flowChartConnector">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dirty="0"/>
          </a:p>
        </p:txBody>
      </p:sp>
      <p:sp>
        <p:nvSpPr>
          <p:cNvPr id="15" name="Flowchart: Connector 14">
            <a:extLst>
              <a:ext uri="{FF2B5EF4-FFF2-40B4-BE49-F238E27FC236}">
                <a16:creationId xmlns:a16="http://schemas.microsoft.com/office/drawing/2014/main" id="{7DA62EFD-6F24-5FAA-16BB-3BBEB47BAEA9}"/>
              </a:ext>
            </a:extLst>
          </p:cNvPr>
          <p:cNvSpPr/>
          <p:nvPr/>
        </p:nvSpPr>
        <p:spPr>
          <a:xfrm>
            <a:off x="4358765" y="2499314"/>
            <a:ext cx="1219083" cy="1156954"/>
          </a:xfrm>
          <a:prstGeom prst="flowChartConnector">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4" name="Flowchart: Connector 13">
            <a:extLst>
              <a:ext uri="{FF2B5EF4-FFF2-40B4-BE49-F238E27FC236}">
                <a16:creationId xmlns:a16="http://schemas.microsoft.com/office/drawing/2014/main" id="{958FFA98-9650-F86E-EC67-0AFA4BD374BC}"/>
              </a:ext>
            </a:extLst>
          </p:cNvPr>
          <p:cNvSpPr/>
          <p:nvPr/>
        </p:nvSpPr>
        <p:spPr>
          <a:xfrm>
            <a:off x="3292581" y="2519450"/>
            <a:ext cx="1219083" cy="1136818"/>
          </a:xfrm>
          <a:prstGeom prst="flowChartConnector">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6" name="TextBox 15">
            <a:extLst>
              <a:ext uri="{FF2B5EF4-FFF2-40B4-BE49-F238E27FC236}">
                <a16:creationId xmlns:a16="http://schemas.microsoft.com/office/drawing/2014/main" id="{F3F9A62A-6B31-516B-2AE4-58EB3EA34116}"/>
              </a:ext>
            </a:extLst>
          </p:cNvPr>
          <p:cNvSpPr txBox="1"/>
          <p:nvPr/>
        </p:nvSpPr>
        <p:spPr>
          <a:xfrm>
            <a:off x="3466707" y="1967363"/>
            <a:ext cx="919727" cy="400110"/>
          </a:xfrm>
          <a:prstGeom prst="rect">
            <a:avLst/>
          </a:prstGeom>
          <a:noFill/>
        </p:spPr>
        <p:txBody>
          <a:bodyPr wrap="square" rtlCol="0">
            <a:spAutoFit/>
          </a:bodyPr>
          <a:lstStyle/>
          <a:p>
            <a:pPr algn="ctr"/>
            <a:r>
              <a:rPr lang="nl-NL" sz="1000" b="1" dirty="0"/>
              <a:t>Kennis</a:t>
            </a:r>
          </a:p>
          <a:p>
            <a:pPr algn="ctr"/>
            <a:r>
              <a:rPr lang="nl-NL" sz="1000" b="1" dirty="0"/>
              <a:t>instellingen</a:t>
            </a:r>
          </a:p>
        </p:txBody>
      </p:sp>
      <p:sp>
        <p:nvSpPr>
          <p:cNvPr id="17" name="TextBox 16">
            <a:extLst>
              <a:ext uri="{FF2B5EF4-FFF2-40B4-BE49-F238E27FC236}">
                <a16:creationId xmlns:a16="http://schemas.microsoft.com/office/drawing/2014/main" id="{DB7FEB3F-D38A-1783-5806-DD2EF12220EE}"/>
              </a:ext>
            </a:extLst>
          </p:cNvPr>
          <p:cNvSpPr txBox="1"/>
          <p:nvPr/>
        </p:nvSpPr>
        <p:spPr>
          <a:xfrm>
            <a:off x="3376994" y="2808129"/>
            <a:ext cx="1050255" cy="707886"/>
          </a:xfrm>
          <a:prstGeom prst="rect">
            <a:avLst/>
          </a:prstGeom>
          <a:noFill/>
        </p:spPr>
        <p:txBody>
          <a:bodyPr wrap="square" rtlCol="0">
            <a:spAutoFit/>
          </a:bodyPr>
          <a:lstStyle/>
          <a:p>
            <a:pPr algn="ctr"/>
            <a:r>
              <a:rPr lang="nl-NL" sz="1000" b="1" dirty="0">
                <a:solidFill>
                  <a:schemeClr val="bg1"/>
                </a:solidFill>
              </a:rPr>
              <a:t>Tech bedrijven </a:t>
            </a:r>
          </a:p>
          <a:p>
            <a:pPr algn="ctr"/>
            <a:r>
              <a:rPr lang="nl-NL" sz="1000" b="1" dirty="0">
                <a:solidFill>
                  <a:schemeClr val="bg1"/>
                </a:solidFill>
              </a:rPr>
              <a:t>met R&amp;D</a:t>
            </a:r>
          </a:p>
          <a:p>
            <a:pPr algn="ctr"/>
            <a:endParaRPr lang="nl-NL" sz="1000" dirty="0">
              <a:solidFill>
                <a:schemeClr val="bg1"/>
              </a:solidFill>
            </a:endParaRPr>
          </a:p>
        </p:txBody>
      </p:sp>
      <p:sp>
        <p:nvSpPr>
          <p:cNvPr id="18" name="TextBox 17">
            <a:extLst>
              <a:ext uri="{FF2B5EF4-FFF2-40B4-BE49-F238E27FC236}">
                <a16:creationId xmlns:a16="http://schemas.microsoft.com/office/drawing/2014/main" id="{E5143705-34B9-9A26-C01B-DD7A10C270FC}"/>
              </a:ext>
            </a:extLst>
          </p:cNvPr>
          <p:cNvSpPr txBox="1"/>
          <p:nvPr/>
        </p:nvSpPr>
        <p:spPr>
          <a:xfrm>
            <a:off x="4250435" y="1959788"/>
            <a:ext cx="1370704" cy="553998"/>
          </a:xfrm>
          <a:prstGeom prst="rect">
            <a:avLst/>
          </a:prstGeom>
          <a:noFill/>
        </p:spPr>
        <p:txBody>
          <a:bodyPr wrap="square" rtlCol="0">
            <a:spAutoFit/>
          </a:bodyPr>
          <a:lstStyle/>
          <a:p>
            <a:pPr algn="ctr"/>
            <a:r>
              <a:rPr lang="nl-NL" sz="1000" b="1" dirty="0">
                <a:solidFill>
                  <a:schemeClr val="bg1"/>
                </a:solidFill>
              </a:rPr>
              <a:t>Private </a:t>
            </a:r>
          </a:p>
          <a:p>
            <a:pPr algn="ctr"/>
            <a:r>
              <a:rPr lang="nl-NL" sz="1000" b="1" dirty="0">
                <a:solidFill>
                  <a:schemeClr val="bg1"/>
                </a:solidFill>
              </a:rPr>
              <a:t>gebruikers</a:t>
            </a:r>
          </a:p>
          <a:p>
            <a:pPr algn="ctr"/>
            <a:endParaRPr lang="nl-NL" sz="1000" dirty="0">
              <a:solidFill>
                <a:schemeClr val="bg1"/>
              </a:solidFill>
            </a:endParaRPr>
          </a:p>
        </p:txBody>
      </p:sp>
      <p:sp>
        <p:nvSpPr>
          <p:cNvPr id="19" name="TextBox 18">
            <a:extLst>
              <a:ext uri="{FF2B5EF4-FFF2-40B4-BE49-F238E27FC236}">
                <a16:creationId xmlns:a16="http://schemas.microsoft.com/office/drawing/2014/main" id="{B5DE543F-A94D-D446-E2C5-C6960783273A}"/>
              </a:ext>
            </a:extLst>
          </p:cNvPr>
          <p:cNvSpPr txBox="1"/>
          <p:nvPr/>
        </p:nvSpPr>
        <p:spPr>
          <a:xfrm>
            <a:off x="4559192" y="2855521"/>
            <a:ext cx="866683" cy="553998"/>
          </a:xfrm>
          <a:prstGeom prst="rect">
            <a:avLst/>
          </a:prstGeom>
          <a:noFill/>
        </p:spPr>
        <p:txBody>
          <a:bodyPr wrap="square" rtlCol="0">
            <a:spAutoFit/>
          </a:bodyPr>
          <a:lstStyle/>
          <a:p>
            <a:pPr algn="ctr"/>
            <a:r>
              <a:rPr lang="nl-NL" sz="1000" b="1" dirty="0"/>
              <a:t>Publieke gebruikers</a:t>
            </a:r>
          </a:p>
          <a:p>
            <a:pPr algn="ctr"/>
            <a:endParaRPr lang="nl-NL" sz="1000" dirty="0"/>
          </a:p>
        </p:txBody>
      </p:sp>
      <p:sp>
        <p:nvSpPr>
          <p:cNvPr id="28" name="Title 1">
            <a:extLst>
              <a:ext uri="{FF2B5EF4-FFF2-40B4-BE49-F238E27FC236}">
                <a16:creationId xmlns:a16="http://schemas.microsoft.com/office/drawing/2014/main" id="{D8D49A65-6E48-05EB-58C7-86DF423FEE8B}"/>
              </a:ext>
            </a:extLst>
          </p:cNvPr>
          <p:cNvSpPr>
            <a:spLocks noGrp="1"/>
          </p:cNvSpPr>
          <p:nvPr>
            <p:ph type="title"/>
          </p:nvPr>
        </p:nvSpPr>
        <p:spPr>
          <a:xfrm>
            <a:off x="430307" y="205979"/>
            <a:ext cx="8256493" cy="857250"/>
          </a:xfrm>
        </p:spPr>
        <p:txBody>
          <a:bodyPr/>
          <a:lstStyle/>
          <a:p>
            <a:r>
              <a:rPr lang="en-US" dirty="0"/>
              <a:t>Wetsus community</a:t>
            </a:r>
            <a:endParaRPr lang="nl-NL" dirty="0"/>
          </a:p>
        </p:txBody>
      </p:sp>
      <p:sp>
        <p:nvSpPr>
          <p:cNvPr id="2" name="Rectangle 1">
            <a:extLst>
              <a:ext uri="{FF2B5EF4-FFF2-40B4-BE49-F238E27FC236}">
                <a16:creationId xmlns:a16="http://schemas.microsoft.com/office/drawing/2014/main" id="{FC633315-72AF-78F7-7F62-C1CBABDDBFE5}"/>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Logo, company name&#10;&#10;Description automatically generated">
            <a:extLst>
              <a:ext uri="{FF2B5EF4-FFF2-40B4-BE49-F238E27FC236}">
                <a16:creationId xmlns:a16="http://schemas.microsoft.com/office/drawing/2014/main" id="{0C54D0DF-62A7-6959-C83D-EFB7E6A74EEF}"/>
              </a:ext>
            </a:extLst>
          </p:cNvPr>
          <p:cNvPicPr>
            <a:picLocks noChangeAspect="1"/>
          </p:cNvPicPr>
          <p:nvPr/>
        </p:nvPicPr>
        <p:blipFill rotWithShape="1">
          <a:blip r:embed="rId11"/>
          <a:srcRect l="1" t="-2892" r="1081" b="-1"/>
          <a:stretch/>
        </p:blipFill>
        <p:spPr>
          <a:xfrm>
            <a:off x="-7815" y="4710637"/>
            <a:ext cx="583200" cy="268113"/>
          </a:xfrm>
          <a:prstGeom prst="rect">
            <a:avLst/>
          </a:prstGeom>
          <a:solidFill>
            <a:schemeClr val="bg1"/>
          </a:solidFill>
        </p:spPr>
      </p:pic>
      <p:pic>
        <p:nvPicPr>
          <p:cNvPr id="8" name="Picture 7" descr="A close up of a logo&#10;&#10;Description generated with very high confidence">
            <a:extLst>
              <a:ext uri="{FF2B5EF4-FFF2-40B4-BE49-F238E27FC236}">
                <a16:creationId xmlns:a16="http://schemas.microsoft.com/office/drawing/2014/main" id="{C3A1F3CB-A5FE-2EA2-CDE3-4FD6F5CD212B}"/>
              </a:ext>
            </a:extLst>
          </p:cNvPr>
          <p:cNvPicPr>
            <a:picLocks noChangeAspect="1"/>
          </p:cNvPicPr>
          <p:nvPr/>
        </p:nvPicPr>
        <p:blipFill>
          <a:blip r:embed="rId12"/>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4248369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0B0E-1A34-4779-5B47-9D759C4E7508}"/>
              </a:ext>
            </a:extLst>
          </p:cNvPr>
          <p:cNvSpPr>
            <a:spLocks noGrp="1"/>
          </p:cNvSpPr>
          <p:nvPr>
            <p:ph type="title"/>
          </p:nvPr>
        </p:nvSpPr>
        <p:spPr/>
        <p:txBody>
          <a:bodyPr/>
          <a:lstStyle/>
          <a:p>
            <a:r>
              <a:rPr lang="en-US" dirty="0"/>
              <a:t>Innovation community</a:t>
            </a:r>
            <a:endParaRPr lang="nl-NL" dirty="0"/>
          </a:p>
        </p:txBody>
      </p:sp>
      <p:sp>
        <p:nvSpPr>
          <p:cNvPr id="5" name="Flowchart: Connector 4">
            <a:extLst>
              <a:ext uri="{FF2B5EF4-FFF2-40B4-BE49-F238E27FC236}">
                <a16:creationId xmlns:a16="http://schemas.microsoft.com/office/drawing/2014/main" id="{5A317B97-208E-ABF9-E999-F47BAD22DF80}"/>
              </a:ext>
            </a:extLst>
          </p:cNvPr>
          <p:cNvSpPr/>
          <p:nvPr/>
        </p:nvSpPr>
        <p:spPr>
          <a:xfrm>
            <a:off x="2376054" y="1046066"/>
            <a:ext cx="3822417" cy="3586446"/>
          </a:xfrm>
          <a:prstGeom prst="flowChartConnector">
            <a:avLst/>
          </a:prstGeom>
          <a:solidFill>
            <a:srgbClr val="97B9F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6" name="Flowchart: Connector 5">
            <a:extLst>
              <a:ext uri="{FF2B5EF4-FFF2-40B4-BE49-F238E27FC236}">
                <a16:creationId xmlns:a16="http://schemas.microsoft.com/office/drawing/2014/main" id="{BFC422E3-FB90-80FB-1270-13DC8C17D5C7}"/>
              </a:ext>
            </a:extLst>
          </p:cNvPr>
          <p:cNvSpPr/>
          <p:nvPr/>
        </p:nvSpPr>
        <p:spPr>
          <a:xfrm>
            <a:off x="4079614" y="2104053"/>
            <a:ext cx="1507636" cy="1459424"/>
          </a:xfrm>
          <a:prstGeom prst="flowChartConnector">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dirty="0"/>
          </a:p>
        </p:txBody>
      </p:sp>
      <p:sp>
        <p:nvSpPr>
          <p:cNvPr id="7" name="Flowchart: Connector 6">
            <a:extLst>
              <a:ext uri="{FF2B5EF4-FFF2-40B4-BE49-F238E27FC236}">
                <a16:creationId xmlns:a16="http://schemas.microsoft.com/office/drawing/2014/main" id="{27E0A257-DCE8-ECF2-5D13-F7AD04E7CD29}"/>
              </a:ext>
            </a:extLst>
          </p:cNvPr>
          <p:cNvSpPr/>
          <p:nvPr/>
        </p:nvSpPr>
        <p:spPr>
          <a:xfrm>
            <a:off x="3180227" y="1833442"/>
            <a:ext cx="1123887" cy="1035748"/>
          </a:xfrm>
          <a:prstGeom prst="flowChartConnector">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Flowchart: Connector 7">
            <a:extLst>
              <a:ext uri="{FF2B5EF4-FFF2-40B4-BE49-F238E27FC236}">
                <a16:creationId xmlns:a16="http://schemas.microsoft.com/office/drawing/2014/main" id="{F1125EC9-A624-7441-DA5D-38D1D20318A8}"/>
              </a:ext>
            </a:extLst>
          </p:cNvPr>
          <p:cNvSpPr/>
          <p:nvPr/>
        </p:nvSpPr>
        <p:spPr>
          <a:xfrm>
            <a:off x="3186951" y="2738138"/>
            <a:ext cx="1123887" cy="1035748"/>
          </a:xfrm>
          <a:prstGeom prst="flowChartConnector">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TextBox 8">
            <a:extLst>
              <a:ext uri="{FF2B5EF4-FFF2-40B4-BE49-F238E27FC236}">
                <a16:creationId xmlns:a16="http://schemas.microsoft.com/office/drawing/2014/main" id="{CF83CD1D-4A5E-624E-F7A3-CEF44F86EE23}"/>
              </a:ext>
            </a:extLst>
          </p:cNvPr>
          <p:cNvSpPr txBox="1"/>
          <p:nvPr/>
        </p:nvSpPr>
        <p:spPr>
          <a:xfrm>
            <a:off x="3379102" y="2104052"/>
            <a:ext cx="953231" cy="400110"/>
          </a:xfrm>
          <a:prstGeom prst="rect">
            <a:avLst/>
          </a:prstGeom>
          <a:noFill/>
        </p:spPr>
        <p:txBody>
          <a:bodyPr wrap="square" rtlCol="0">
            <a:spAutoFit/>
          </a:bodyPr>
          <a:lstStyle/>
          <a:p>
            <a:r>
              <a:rPr lang="nl-NL" sz="1000" b="1" dirty="0"/>
              <a:t>Kennis</a:t>
            </a:r>
          </a:p>
          <a:p>
            <a:r>
              <a:rPr lang="nl-NL" sz="1000" b="1" dirty="0"/>
              <a:t>instellingen</a:t>
            </a:r>
          </a:p>
        </p:txBody>
      </p:sp>
      <p:sp>
        <p:nvSpPr>
          <p:cNvPr id="10" name="TextBox 9">
            <a:extLst>
              <a:ext uri="{FF2B5EF4-FFF2-40B4-BE49-F238E27FC236}">
                <a16:creationId xmlns:a16="http://schemas.microsoft.com/office/drawing/2014/main" id="{262DC50F-709F-AA71-E41C-065E040DAF49}"/>
              </a:ext>
            </a:extLst>
          </p:cNvPr>
          <p:cNvSpPr txBox="1"/>
          <p:nvPr/>
        </p:nvSpPr>
        <p:spPr>
          <a:xfrm>
            <a:off x="3379103" y="2960795"/>
            <a:ext cx="879839" cy="707886"/>
          </a:xfrm>
          <a:prstGeom prst="rect">
            <a:avLst/>
          </a:prstGeom>
          <a:noFill/>
        </p:spPr>
        <p:txBody>
          <a:bodyPr wrap="square" rtlCol="0">
            <a:spAutoFit/>
          </a:bodyPr>
          <a:lstStyle/>
          <a:p>
            <a:r>
              <a:rPr lang="nl-NL" sz="1000" b="1" dirty="0">
                <a:solidFill>
                  <a:schemeClr val="bg1"/>
                </a:solidFill>
              </a:rPr>
              <a:t>Tech bedrijven met R&amp;D</a:t>
            </a:r>
          </a:p>
          <a:p>
            <a:endParaRPr lang="nl-NL" sz="1000" dirty="0">
              <a:solidFill>
                <a:schemeClr val="bg1"/>
              </a:solidFill>
            </a:endParaRPr>
          </a:p>
        </p:txBody>
      </p:sp>
      <p:sp>
        <p:nvSpPr>
          <p:cNvPr id="11" name="TextBox 10">
            <a:extLst>
              <a:ext uri="{FF2B5EF4-FFF2-40B4-BE49-F238E27FC236}">
                <a16:creationId xmlns:a16="http://schemas.microsoft.com/office/drawing/2014/main" id="{CFF273D5-F3F8-B0C5-38E4-2033A5F50738}"/>
              </a:ext>
            </a:extLst>
          </p:cNvPr>
          <p:cNvSpPr txBox="1"/>
          <p:nvPr/>
        </p:nvSpPr>
        <p:spPr>
          <a:xfrm>
            <a:off x="4363272" y="2683796"/>
            <a:ext cx="953231" cy="276999"/>
          </a:xfrm>
          <a:prstGeom prst="rect">
            <a:avLst/>
          </a:prstGeom>
          <a:noFill/>
        </p:spPr>
        <p:txBody>
          <a:bodyPr wrap="square" rtlCol="0">
            <a:spAutoFit/>
          </a:bodyPr>
          <a:lstStyle/>
          <a:p>
            <a:r>
              <a:rPr lang="nl-NL" sz="1200" b="1" dirty="0">
                <a:solidFill>
                  <a:schemeClr val="bg1"/>
                </a:solidFill>
              </a:rPr>
              <a:t>Landbouw</a:t>
            </a:r>
          </a:p>
        </p:txBody>
      </p:sp>
      <p:sp>
        <p:nvSpPr>
          <p:cNvPr id="3" name="Rectangle 2">
            <a:extLst>
              <a:ext uri="{FF2B5EF4-FFF2-40B4-BE49-F238E27FC236}">
                <a16:creationId xmlns:a16="http://schemas.microsoft.com/office/drawing/2014/main" id="{DCE67039-DBD5-8FCB-E901-B50C783C6DF9}"/>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FE1B8CEF-7F98-5728-6FAD-737337BC273B}"/>
              </a:ext>
            </a:extLst>
          </p:cNvPr>
          <p:cNvPicPr>
            <a:picLocks noChangeAspect="1"/>
          </p:cNvPicPr>
          <p:nvPr/>
        </p:nvPicPr>
        <p:blipFill rotWithShape="1">
          <a:blip r:embed="rId2"/>
          <a:srcRect l="1" t="-2892" r="1081" b="-1"/>
          <a:stretch/>
        </p:blipFill>
        <p:spPr>
          <a:xfrm>
            <a:off x="-7815" y="4710637"/>
            <a:ext cx="583200" cy="268113"/>
          </a:xfrm>
          <a:prstGeom prst="rect">
            <a:avLst/>
          </a:prstGeom>
          <a:solidFill>
            <a:schemeClr val="bg1"/>
          </a:solidFill>
        </p:spPr>
      </p:pic>
      <p:pic>
        <p:nvPicPr>
          <p:cNvPr id="12" name="Picture 11" descr="A close up of a logo&#10;&#10;Description generated with very high confidence">
            <a:extLst>
              <a:ext uri="{FF2B5EF4-FFF2-40B4-BE49-F238E27FC236}">
                <a16:creationId xmlns:a16="http://schemas.microsoft.com/office/drawing/2014/main" id="{740CC32B-64FA-73A2-E3EF-5BDE88B22E86}"/>
              </a:ext>
            </a:extLst>
          </p:cNvPr>
          <p:cNvPicPr>
            <a:picLocks noChangeAspect="1"/>
          </p:cNvPicPr>
          <p:nvPr/>
        </p:nvPicPr>
        <p:blipFill>
          <a:blip r:embed="rId3"/>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60467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F83096D-A871-9E01-24D1-F8F782E906E1}"/>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B9C6A4-F6C1-FE28-207E-2D184DE97681}"/>
              </a:ext>
            </a:extLst>
          </p:cNvPr>
          <p:cNvSpPr>
            <a:spLocks noGrp="1"/>
          </p:cNvSpPr>
          <p:nvPr>
            <p:ph type="title"/>
          </p:nvPr>
        </p:nvSpPr>
        <p:spPr/>
        <p:txBody>
          <a:bodyPr/>
          <a:lstStyle/>
          <a:p>
            <a:r>
              <a:rPr lang="en-US" dirty="0" err="1"/>
              <a:t>Bedrijven</a:t>
            </a:r>
            <a:r>
              <a:rPr lang="en-US" dirty="0"/>
              <a:t> in het </a:t>
            </a:r>
            <a:r>
              <a:rPr lang="en-US" dirty="0" err="1"/>
              <a:t>bodem</a:t>
            </a:r>
            <a:r>
              <a:rPr lang="en-US" dirty="0"/>
              <a:t> </a:t>
            </a:r>
            <a:r>
              <a:rPr lang="en-US" dirty="0" err="1"/>
              <a:t>thema</a:t>
            </a:r>
            <a:endParaRPr lang="nl-NL" dirty="0"/>
          </a:p>
        </p:txBody>
      </p:sp>
      <p:pic>
        <p:nvPicPr>
          <p:cNvPr id="12" name="Picture 11">
            <a:extLst>
              <a:ext uri="{FF2B5EF4-FFF2-40B4-BE49-F238E27FC236}">
                <a16:creationId xmlns:a16="http://schemas.microsoft.com/office/drawing/2014/main" id="{605B812A-B0F3-66B1-7F66-CE87CB320720}"/>
              </a:ext>
            </a:extLst>
          </p:cNvPr>
          <p:cNvPicPr>
            <a:picLocks noChangeAspect="1"/>
          </p:cNvPicPr>
          <p:nvPr/>
        </p:nvPicPr>
        <p:blipFill rotWithShape="1">
          <a:blip r:embed="rId2"/>
          <a:srcRect b="25023"/>
          <a:stretch/>
        </p:blipFill>
        <p:spPr>
          <a:xfrm>
            <a:off x="4331096" y="1448230"/>
            <a:ext cx="1975491" cy="448898"/>
          </a:xfrm>
          <a:prstGeom prst="rect">
            <a:avLst/>
          </a:prstGeom>
        </p:spPr>
      </p:pic>
      <p:pic>
        <p:nvPicPr>
          <p:cNvPr id="13" name="Picture 12">
            <a:extLst>
              <a:ext uri="{FF2B5EF4-FFF2-40B4-BE49-F238E27FC236}">
                <a16:creationId xmlns:a16="http://schemas.microsoft.com/office/drawing/2014/main" id="{4CDC26EF-FF87-4F38-0C17-A7C4372D9764}"/>
              </a:ext>
            </a:extLst>
          </p:cNvPr>
          <p:cNvPicPr>
            <a:picLocks noChangeAspect="1"/>
          </p:cNvPicPr>
          <p:nvPr/>
        </p:nvPicPr>
        <p:blipFill>
          <a:blip r:embed="rId3"/>
          <a:stretch>
            <a:fillRect/>
          </a:stretch>
        </p:blipFill>
        <p:spPr>
          <a:xfrm>
            <a:off x="1120336" y="2290978"/>
            <a:ext cx="1298835" cy="718618"/>
          </a:xfrm>
          <a:prstGeom prst="rect">
            <a:avLst/>
          </a:prstGeom>
        </p:spPr>
      </p:pic>
      <p:pic>
        <p:nvPicPr>
          <p:cNvPr id="14" name="Picture 13">
            <a:extLst>
              <a:ext uri="{FF2B5EF4-FFF2-40B4-BE49-F238E27FC236}">
                <a16:creationId xmlns:a16="http://schemas.microsoft.com/office/drawing/2014/main" id="{EB28E1B4-7CCD-6CA2-81CE-FADEF1790A39}"/>
              </a:ext>
            </a:extLst>
          </p:cNvPr>
          <p:cNvPicPr>
            <a:picLocks noChangeAspect="1"/>
          </p:cNvPicPr>
          <p:nvPr/>
        </p:nvPicPr>
        <p:blipFill>
          <a:blip r:embed="rId4"/>
          <a:stretch>
            <a:fillRect/>
          </a:stretch>
        </p:blipFill>
        <p:spPr>
          <a:xfrm>
            <a:off x="2357272" y="1431501"/>
            <a:ext cx="1758396" cy="727415"/>
          </a:xfrm>
          <a:prstGeom prst="rect">
            <a:avLst/>
          </a:prstGeom>
        </p:spPr>
      </p:pic>
      <p:pic>
        <p:nvPicPr>
          <p:cNvPr id="15" name="Picture 14">
            <a:extLst>
              <a:ext uri="{FF2B5EF4-FFF2-40B4-BE49-F238E27FC236}">
                <a16:creationId xmlns:a16="http://schemas.microsoft.com/office/drawing/2014/main" id="{C9F70159-59D3-62B9-E69B-6D3D99146DA1}"/>
              </a:ext>
            </a:extLst>
          </p:cNvPr>
          <p:cNvPicPr>
            <a:picLocks noChangeAspect="1"/>
          </p:cNvPicPr>
          <p:nvPr/>
        </p:nvPicPr>
        <p:blipFill>
          <a:blip r:embed="rId5"/>
          <a:stretch>
            <a:fillRect/>
          </a:stretch>
        </p:blipFill>
        <p:spPr>
          <a:xfrm>
            <a:off x="620364" y="1283383"/>
            <a:ext cx="1432318" cy="922093"/>
          </a:xfrm>
          <a:prstGeom prst="rect">
            <a:avLst/>
          </a:prstGeom>
        </p:spPr>
      </p:pic>
      <p:pic>
        <p:nvPicPr>
          <p:cNvPr id="16" name="Picture 4" descr="Agricycling">
            <a:extLst>
              <a:ext uri="{FF2B5EF4-FFF2-40B4-BE49-F238E27FC236}">
                <a16:creationId xmlns:a16="http://schemas.microsoft.com/office/drawing/2014/main" id="{F4551387-88CF-9832-3287-759C152EA5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6429" y="2257955"/>
            <a:ext cx="1298835" cy="50014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8BA9F98B-8F04-A8BF-6447-695431B27D14}"/>
              </a:ext>
            </a:extLst>
          </p:cNvPr>
          <p:cNvPicPr>
            <a:picLocks noChangeAspect="1"/>
          </p:cNvPicPr>
          <p:nvPr/>
        </p:nvPicPr>
        <p:blipFill rotWithShape="1">
          <a:blip r:embed="rId7"/>
          <a:srcRect t="8709" r="57487"/>
          <a:stretch/>
        </p:blipFill>
        <p:spPr>
          <a:xfrm>
            <a:off x="3010467" y="2440495"/>
            <a:ext cx="850106" cy="456378"/>
          </a:xfrm>
          <a:prstGeom prst="rect">
            <a:avLst/>
          </a:prstGeom>
        </p:spPr>
      </p:pic>
      <p:pic>
        <p:nvPicPr>
          <p:cNvPr id="18" name="Picture 2" descr="Boer en natuur Fryslan | BoerenNatuur Fryslân">
            <a:extLst>
              <a:ext uri="{FF2B5EF4-FFF2-40B4-BE49-F238E27FC236}">
                <a16:creationId xmlns:a16="http://schemas.microsoft.com/office/drawing/2014/main" id="{0DE3D99B-774A-FA0B-338D-FA6C0B25ED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9833" y="2358090"/>
            <a:ext cx="1359476" cy="51540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14EF1516-F52C-55AD-9A6C-A53CB56ED924}"/>
              </a:ext>
            </a:extLst>
          </p:cNvPr>
          <p:cNvPicPr>
            <a:picLocks noChangeAspect="1"/>
          </p:cNvPicPr>
          <p:nvPr/>
        </p:nvPicPr>
        <p:blipFill>
          <a:blip r:embed="rId9"/>
          <a:stretch>
            <a:fillRect/>
          </a:stretch>
        </p:blipFill>
        <p:spPr>
          <a:xfrm>
            <a:off x="6689040" y="1283383"/>
            <a:ext cx="1533871" cy="800896"/>
          </a:xfrm>
          <a:prstGeom prst="rect">
            <a:avLst/>
          </a:prstGeom>
        </p:spPr>
      </p:pic>
      <p:pic>
        <p:nvPicPr>
          <p:cNvPr id="20" name="Picture 19">
            <a:extLst>
              <a:ext uri="{FF2B5EF4-FFF2-40B4-BE49-F238E27FC236}">
                <a16:creationId xmlns:a16="http://schemas.microsoft.com/office/drawing/2014/main" id="{5E75FC56-C2E3-0F3B-5634-3C227B8996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82291" y="3860276"/>
            <a:ext cx="1012124" cy="599108"/>
          </a:xfrm>
          <a:prstGeom prst="rect">
            <a:avLst/>
          </a:prstGeom>
        </p:spPr>
      </p:pic>
      <p:pic>
        <p:nvPicPr>
          <p:cNvPr id="21" name="Picture 4" descr="Van Hall Larenstein logo WaterCampus">
            <a:extLst>
              <a:ext uri="{FF2B5EF4-FFF2-40B4-BE49-F238E27FC236}">
                <a16:creationId xmlns:a16="http://schemas.microsoft.com/office/drawing/2014/main" id="{52E612D6-4013-9159-82F5-6D45B13D05C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24928" y="3754926"/>
            <a:ext cx="2136015" cy="80980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60420932-4711-EA32-6C00-8EEE75AA0AB7}"/>
              </a:ext>
            </a:extLst>
          </p:cNvPr>
          <p:cNvPicPr>
            <a:picLocks noChangeAspect="1"/>
          </p:cNvPicPr>
          <p:nvPr/>
        </p:nvPicPr>
        <p:blipFill>
          <a:blip r:embed="rId12"/>
          <a:stretch>
            <a:fillRect/>
          </a:stretch>
        </p:blipFill>
        <p:spPr>
          <a:xfrm>
            <a:off x="1152111" y="4017038"/>
            <a:ext cx="2283409" cy="426764"/>
          </a:xfrm>
          <a:prstGeom prst="rect">
            <a:avLst/>
          </a:prstGeom>
        </p:spPr>
      </p:pic>
      <p:pic>
        <p:nvPicPr>
          <p:cNvPr id="23" name="Picture 22">
            <a:extLst>
              <a:ext uri="{FF2B5EF4-FFF2-40B4-BE49-F238E27FC236}">
                <a16:creationId xmlns:a16="http://schemas.microsoft.com/office/drawing/2014/main" id="{FFB7A6A9-3161-6C75-C4F3-C50B9385E560}"/>
              </a:ext>
            </a:extLst>
          </p:cNvPr>
          <p:cNvPicPr>
            <a:picLocks noChangeAspect="1"/>
          </p:cNvPicPr>
          <p:nvPr/>
        </p:nvPicPr>
        <p:blipFill>
          <a:blip r:embed="rId13"/>
          <a:stretch>
            <a:fillRect/>
          </a:stretch>
        </p:blipFill>
        <p:spPr>
          <a:xfrm>
            <a:off x="5141186" y="3800521"/>
            <a:ext cx="1630154" cy="718618"/>
          </a:xfrm>
          <a:prstGeom prst="rect">
            <a:avLst/>
          </a:prstGeom>
        </p:spPr>
      </p:pic>
      <p:pic>
        <p:nvPicPr>
          <p:cNvPr id="4" name="Picture 3" descr="Logo, company name&#10;&#10;Description automatically generated">
            <a:extLst>
              <a:ext uri="{FF2B5EF4-FFF2-40B4-BE49-F238E27FC236}">
                <a16:creationId xmlns:a16="http://schemas.microsoft.com/office/drawing/2014/main" id="{98AEF8DE-07EB-20E4-3E5B-D8459DBFF7B3}"/>
              </a:ext>
            </a:extLst>
          </p:cNvPr>
          <p:cNvPicPr>
            <a:picLocks noChangeAspect="1"/>
          </p:cNvPicPr>
          <p:nvPr/>
        </p:nvPicPr>
        <p:blipFill rotWithShape="1">
          <a:blip r:embed="rId14"/>
          <a:srcRect l="1" t="-2892" r="1081" b="-1"/>
          <a:stretch/>
        </p:blipFill>
        <p:spPr>
          <a:xfrm>
            <a:off x="-7815" y="4710637"/>
            <a:ext cx="583200" cy="268113"/>
          </a:xfrm>
          <a:prstGeom prst="rect">
            <a:avLst/>
          </a:prstGeom>
          <a:solidFill>
            <a:schemeClr val="bg1"/>
          </a:solidFill>
        </p:spPr>
      </p:pic>
      <p:pic>
        <p:nvPicPr>
          <p:cNvPr id="5" name="Picture 4" descr="A close up of a logo&#10;&#10;Description generated with very high confidence">
            <a:extLst>
              <a:ext uri="{FF2B5EF4-FFF2-40B4-BE49-F238E27FC236}">
                <a16:creationId xmlns:a16="http://schemas.microsoft.com/office/drawing/2014/main" id="{70C0CC4C-DD44-AC6F-1E4E-1BD36DF88135}"/>
              </a:ext>
            </a:extLst>
          </p:cNvPr>
          <p:cNvPicPr>
            <a:picLocks noChangeAspect="1"/>
          </p:cNvPicPr>
          <p:nvPr/>
        </p:nvPicPr>
        <p:blipFill>
          <a:blip r:embed="rId15"/>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976690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FF273D5-F3F8-B0C5-38E4-2033A5F50738}"/>
              </a:ext>
            </a:extLst>
          </p:cNvPr>
          <p:cNvSpPr txBox="1"/>
          <p:nvPr/>
        </p:nvSpPr>
        <p:spPr>
          <a:xfrm>
            <a:off x="4489506" y="2290074"/>
            <a:ext cx="953231" cy="415498"/>
          </a:xfrm>
          <a:prstGeom prst="rect">
            <a:avLst/>
          </a:prstGeom>
          <a:noFill/>
        </p:spPr>
        <p:txBody>
          <a:bodyPr wrap="square" rtlCol="0">
            <a:spAutoFit/>
          </a:bodyPr>
          <a:lstStyle/>
          <a:p>
            <a:r>
              <a:rPr lang="nl-NL" sz="1200" dirty="0">
                <a:solidFill>
                  <a:schemeClr val="bg1"/>
                </a:solidFill>
              </a:rPr>
              <a:t>Landbouw</a:t>
            </a:r>
          </a:p>
          <a:p>
            <a:endParaRPr lang="nl-NL" sz="900" dirty="0">
              <a:solidFill>
                <a:schemeClr val="bg1"/>
              </a:solidFill>
            </a:endParaRPr>
          </a:p>
        </p:txBody>
      </p:sp>
      <p:sp>
        <p:nvSpPr>
          <p:cNvPr id="3" name="Title 1">
            <a:extLst>
              <a:ext uri="{FF2B5EF4-FFF2-40B4-BE49-F238E27FC236}">
                <a16:creationId xmlns:a16="http://schemas.microsoft.com/office/drawing/2014/main" id="{31C11ADB-453B-C4A4-307D-BE57824017CF}"/>
              </a:ext>
            </a:extLst>
          </p:cNvPr>
          <p:cNvSpPr>
            <a:spLocks noGrp="1"/>
          </p:cNvSpPr>
          <p:nvPr>
            <p:ph type="title"/>
          </p:nvPr>
        </p:nvSpPr>
        <p:spPr>
          <a:xfrm>
            <a:off x="443753" y="24444"/>
            <a:ext cx="8256493" cy="857250"/>
          </a:xfrm>
        </p:spPr>
        <p:txBody>
          <a:bodyPr/>
          <a:lstStyle/>
          <a:p>
            <a:r>
              <a:rPr lang="en-US" dirty="0" err="1"/>
              <a:t>Aangesloten</a:t>
            </a:r>
            <a:r>
              <a:rPr lang="en-US" dirty="0"/>
              <a:t> </a:t>
            </a:r>
            <a:r>
              <a:rPr lang="en-US"/>
              <a:t>partijen</a:t>
            </a:r>
            <a:endParaRPr lang="nl-NL" dirty="0"/>
          </a:p>
        </p:txBody>
      </p:sp>
      <p:sp>
        <p:nvSpPr>
          <p:cNvPr id="2" name="TextBox 1">
            <a:extLst>
              <a:ext uri="{FF2B5EF4-FFF2-40B4-BE49-F238E27FC236}">
                <a16:creationId xmlns:a16="http://schemas.microsoft.com/office/drawing/2014/main" id="{73501154-13C3-912D-F0D1-A41D7A0216DE}"/>
              </a:ext>
            </a:extLst>
          </p:cNvPr>
          <p:cNvSpPr txBox="1"/>
          <p:nvPr/>
        </p:nvSpPr>
        <p:spPr>
          <a:xfrm>
            <a:off x="492257" y="2649010"/>
            <a:ext cx="5348088" cy="646331"/>
          </a:xfrm>
          <a:prstGeom prst="rect">
            <a:avLst/>
          </a:prstGeom>
          <a:noFill/>
        </p:spPr>
        <p:txBody>
          <a:bodyPr wrap="square" rtlCol="0">
            <a:spAutoFit/>
          </a:bodyPr>
          <a:lstStyle/>
          <a:p>
            <a:r>
              <a:rPr lang="nl-NL" sz="3600" dirty="0" err="1">
                <a:solidFill>
                  <a:srgbClr val="1F497D"/>
                </a:solidFill>
                <a:effectLst/>
                <a:latin typeface="Arial" panose="020B0604020202020204" pitchFamily="34" charset="0"/>
                <a:ea typeface="Calibri" panose="020F0502020204030204" pitchFamily="34" charset="0"/>
              </a:rPr>
              <a:t>BoerenNatuur</a:t>
            </a:r>
            <a:r>
              <a:rPr lang="nl-NL" sz="3600" dirty="0">
                <a:solidFill>
                  <a:srgbClr val="1F497D"/>
                </a:solidFill>
                <a:effectLst/>
                <a:latin typeface="Arial" panose="020B0604020202020204" pitchFamily="34" charset="0"/>
                <a:ea typeface="Calibri" panose="020F0502020204030204" pitchFamily="34" charset="0"/>
              </a:rPr>
              <a:t> Fryslân</a:t>
            </a:r>
            <a:endParaRPr lang="nl-NL" sz="3600" dirty="0"/>
          </a:p>
        </p:txBody>
      </p:sp>
      <p:sp>
        <p:nvSpPr>
          <p:cNvPr id="4" name="TextBox 3">
            <a:extLst>
              <a:ext uri="{FF2B5EF4-FFF2-40B4-BE49-F238E27FC236}">
                <a16:creationId xmlns:a16="http://schemas.microsoft.com/office/drawing/2014/main" id="{498579EC-C837-8034-8AA1-22F722B8A685}"/>
              </a:ext>
            </a:extLst>
          </p:cNvPr>
          <p:cNvSpPr txBox="1"/>
          <p:nvPr/>
        </p:nvSpPr>
        <p:spPr>
          <a:xfrm>
            <a:off x="492257" y="1444582"/>
            <a:ext cx="5348088" cy="646331"/>
          </a:xfrm>
          <a:prstGeom prst="rect">
            <a:avLst/>
          </a:prstGeom>
          <a:noFill/>
        </p:spPr>
        <p:txBody>
          <a:bodyPr wrap="square" rtlCol="0">
            <a:spAutoFit/>
          </a:bodyPr>
          <a:lstStyle/>
          <a:p>
            <a:r>
              <a:rPr lang="nl-NL" sz="3600" dirty="0">
                <a:solidFill>
                  <a:srgbClr val="1F497D"/>
                </a:solidFill>
                <a:latin typeface="Arial" panose="020B0604020202020204" pitchFamily="34" charset="0"/>
                <a:ea typeface="Calibri" panose="020F0502020204030204" pitchFamily="34" charset="0"/>
              </a:rPr>
              <a:t>F</a:t>
            </a:r>
            <a:r>
              <a:rPr lang="nl-NL" sz="3600" dirty="0">
                <a:solidFill>
                  <a:srgbClr val="1F497D"/>
                </a:solidFill>
                <a:effectLst/>
                <a:latin typeface="Arial" panose="020B0604020202020204" pitchFamily="34" charset="0"/>
                <a:ea typeface="Calibri" panose="020F0502020204030204" pitchFamily="34" charset="0"/>
              </a:rPr>
              <a:t>ederatie </a:t>
            </a:r>
            <a:r>
              <a:rPr lang="nl-NL" sz="3600" dirty="0" err="1">
                <a:solidFill>
                  <a:srgbClr val="1F497D"/>
                </a:solidFill>
                <a:effectLst/>
                <a:latin typeface="Arial" panose="020B0604020202020204" pitchFamily="34" charset="0"/>
                <a:ea typeface="Calibri" panose="020F0502020204030204" pitchFamily="34" charset="0"/>
              </a:rPr>
              <a:t>Agricycling</a:t>
            </a:r>
            <a:endParaRPr lang="nl-NL" sz="3600" dirty="0"/>
          </a:p>
        </p:txBody>
      </p:sp>
      <p:pic>
        <p:nvPicPr>
          <p:cNvPr id="7" name="Picture 4" descr="Agricycling">
            <a:extLst>
              <a:ext uri="{FF2B5EF4-FFF2-40B4-BE49-F238E27FC236}">
                <a16:creationId xmlns:a16="http://schemas.microsoft.com/office/drawing/2014/main" id="{E5C7D523-7A9E-6750-3124-0AB938A0F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6995" y="1141623"/>
            <a:ext cx="2607476" cy="10040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Boer en natuur Fryslan | BoerenNatuur Fryslân">
            <a:extLst>
              <a:ext uri="{FF2B5EF4-FFF2-40B4-BE49-F238E27FC236}">
                <a16:creationId xmlns:a16="http://schemas.microsoft.com/office/drawing/2014/main" id="{C714BFBA-ED5C-9A0C-943C-FF2C39A245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0345" y="2648132"/>
            <a:ext cx="2624125" cy="9948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02FDBE4-E812-038B-BAA4-6B95D63F56A4}"/>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D6FAA419-F93D-E65A-2A47-6807B5E610F1}"/>
              </a:ext>
            </a:extLst>
          </p:cNvPr>
          <p:cNvPicPr>
            <a:picLocks noChangeAspect="1"/>
          </p:cNvPicPr>
          <p:nvPr/>
        </p:nvPicPr>
        <p:blipFill rotWithShape="1">
          <a:blip r:embed="rId4"/>
          <a:srcRect l="1" t="-2892" r="1081" b="-1"/>
          <a:stretch/>
        </p:blipFill>
        <p:spPr>
          <a:xfrm>
            <a:off x="-7815" y="4710637"/>
            <a:ext cx="583200" cy="268113"/>
          </a:xfrm>
          <a:prstGeom prst="rect">
            <a:avLst/>
          </a:prstGeom>
          <a:solidFill>
            <a:schemeClr val="bg1"/>
          </a:solidFill>
        </p:spPr>
      </p:pic>
      <p:pic>
        <p:nvPicPr>
          <p:cNvPr id="9" name="Picture 8" descr="A close up of a logo&#10;&#10;Description generated with very high confidence">
            <a:extLst>
              <a:ext uri="{FF2B5EF4-FFF2-40B4-BE49-F238E27FC236}">
                <a16:creationId xmlns:a16="http://schemas.microsoft.com/office/drawing/2014/main" id="{850A79F1-DE40-5417-6D59-FD2757BAB802}"/>
              </a:ext>
            </a:extLst>
          </p:cNvPr>
          <p:cNvPicPr>
            <a:picLocks noChangeAspect="1"/>
          </p:cNvPicPr>
          <p:nvPr/>
        </p:nvPicPr>
        <p:blipFill>
          <a:blip r:embed="rId5"/>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1667769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E19832-F18D-FE91-9987-2A4BB46F5360}"/>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442267697"/>
              </p:ext>
            </p:extLst>
          </p:nvPr>
        </p:nvGraphicFramePr>
        <p:xfrm>
          <a:off x="866937" y="538559"/>
          <a:ext cx="7747001" cy="4066381"/>
        </p:xfrm>
        <a:graphic>
          <a:graphicData uri="http://schemas.openxmlformats.org/drawingml/2006/table">
            <a:tbl>
              <a:tblPr firstRow="1" bandRow="1">
                <a:tableStyleId>{5C22544A-7EE6-4342-B048-85BDC9FD1C3A}</a:tableStyleId>
              </a:tblPr>
              <a:tblGrid>
                <a:gridCol w="1075367">
                  <a:extLst>
                    <a:ext uri="{9D8B030D-6E8A-4147-A177-3AD203B41FA5}">
                      <a16:colId xmlns:a16="http://schemas.microsoft.com/office/drawing/2014/main" val="2373260681"/>
                    </a:ext>
                  </a:extLst>
                </a:gridCol>
                <a:gridCol w="2219656">
                  <a:extLst>
                    <a:ext uri="{9D8B030D-6E8A-4147-A177-3AD203B41FA5}">
                      <a16:colId xmlns:a16="http://schemas.microsoft.com/office/drawing/2014/main" val="628792601"/>
                    </a:ext>
                  </a:extLst>
                </a:gridCol>
                <a:gridCol w="2153017">
                  <a:extLst>
                    <a:ext uri="{9D8B030D-6E8A-4147-A177-3AD203B41FA5}">
                      <a16:colId xmlns:a16="http://schemas.microsoft.com/office/drawing/2014/main" val="888025170"/>
                    </a:ext>
                  </a:extLst>
                </a:gridCol>
                <a:gridCol w="2298961">
                  <a:extLst>
                    <a:ext uri="{9D8B030D-6E8A-4147-A177-3AD203B41FA5}">
                      <a16:colId xmlns:a16="http://schemas.microsoft.com/office/drawing/2014/main" val="2414785310"/>
                    </a:ext>
                  </a:extLst>
                </a:gridCol>
              </a:tblGrid>
              <a:tr h="2044671">
                <a:tc>
                  <a:txBody>
                    <a:bodyPr/>
                    <a:lstStyle/>
                    <a:p>
                      <a:endParaRPr lang="en-US" sz="1400" dirty="0">
                        <a:solidFill>
                          <a:schemeClr val="tx1"/>
                        </a:solidFill>
                      </a:endParaRPr>
                    </a:p>
                    <a:p>
                      <a:endParaRPr lang="en-US" sz="1400" dirty="0">
                        <a:solidFill>
                          <a:schemeClr val="tx1"/>
                        </a:solidFill>
                      </a:endParaRPr>
                    </a:p>
                    <a:p>
                      <a:endParaRPr lang="en-US" sz="1400" dirty="0">
                        <a:solidFill>
                          <a:schemeClr val="tx1"/>
                        </a:solidFill>
                      </a:endParaRPr>
                    </a:p>
                    <a:p>
                      <a:r>
                        <a:rPr lang="en-US" sz="1400" dirty="0">
                          <a:solidFill>
                            <a:schemeClr val="tx2"/>
                          </a:solidFill>
                        </a:rPr>
                        <a:t>Coherent</a:t>
                      </a:r>
                      <a:endParaRPr lang="nl-NL" sz="1400" dirty="0">
                        <a:solidFill>
                          <a:schemeClr val="tx2"/>
                        </a:solidFill>
                      </a:endParaRP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400" dirty="0">
                          <a:solidFill>
                            <a:schemeClr val="tx1"/>
                          </a:solidFill>
                        </a:rPr>
                        <a:t>Gezonde levensstijl</a:t>
                      </a: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noFill/>
                  </a:tcPr>
                </a:tc>
                <a:tc>
                  <a:txBody>
                    <a:bodyPr/>
                    <a:lstStyle/>
                    <a:p>
                      <a:pPr algn="ctr"/>
                      <a:r>
                        <a:rPr lang="en-US" sz="1400" dirty="0" err="1">
                          <a:solidFill>
                            <a:schemeClr val="tx1"/>
                          </a:solidFill>
                        </a:rPr>
                        <a:t>Bodem</a:t>
                      </a:r>
                      <a:r>
                        <a:rPr lang="en-US" sz="1400" baseline="0" dirty="0" err="1">
                          <a:solidFill>
                            <a:schemeClr val="tx1"/>
                          </a:solidFill>
                        </a:rPr>
                        <a:t>organisme</a:t>
                      </a:r>
                      <a:endParaRPr lang="en-US" sz="1400" baseline="0" dirty="0">
                        <a:solidFill>
                          <a:schemeClr val="tx1"/>
                        </a:solidFill>
                      </a:endParaRP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noFill/>
                  </a:tcPr>
                </a:tc>
                <a:tc>
                  <a:txBody>
                    <a:bodyPr/>
                    <a:lstStyle/>
                    <a:p>
                      <a:pPr algn="ctr"/>
                      <a:r>
                        <a:rPr lang="en-US" sz="1400" dirty="0" err="1">
                          <a:solidFill>
                            <a:schemeClr val="tx1"/>
                          </a:solidFill>
                        </a:rPr>
                        <a:t>Rioolwaterzuivering</a:t>
                      </a:r>
                      <a:endParaRPr lang="en-US" sz="1400" dirty="0">
                        <a:solidFill>
                          <a:schemeClr val="tx1"/>
                        </a:solidFill>
                      </a:endParaRPr>
                    </a:p>
                    <a:p>
                      <a:pPr algn="ctr"/>
                      <a:endParaRPr lang="nl-NL" sz="1400" dirty="0">
                        <a:solidFill>
                          <a:schemeClr val="tx1"/>
                        </a:solidFill>
                      </a:endParaRP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85668143"/>
                  </a:ext>
                </a:extLst>
              </a:tr>
              <a:tr h="2021710">
                <a:tc>
                  <a:txBody>
                    <a:bodyPr/>
                    <a:lstStyle/>
                    <a:p>
                      <a:endParaRPr lang="en-US" sz="1400" dirty="0"/>
                    </a:p>
                    <a:p>
                      <a:endParaRPr lang="en-US" sz="1400" dirty="0"/>
                    </a:p>
                    <a:p>
                      <a:r>
                        <a:rPr lang="en-US" sz="1400" b="1" dirty="0">
                          <a:solidFill>
                            <a:schemeClr val="tx2"/>
                          </a:solidFill>
                        </a:rPr>
                        <a:t> </a:t>
                      </a:r>
                      <a:r>
                        <a:rPr lang="en-US" sz="1400" b="1" dirty="0" err="1">
                          <a:solidFill>
                            <a:schemeClr val="tx2"/>
                          </a:solidFill>
                        </a:rPr>
                        <a:t>Niet</a:t>
                      </a:r>
                      <a:r>
                        <a:rPr lang="en-US" sz="1400" b="1" baseline="0" dirty="0">
                          <a:solidFill>
                            <a:schemeClr val="tx2"/>
                          </a:solidFill>
                        </a:rPr>
                        <a:t> coherent</a:t>
                      </a:r>
                      <a:endParaRPr lang="nl-NL" sz="1400" b="1" dirty="0">
                        <a:solidFill>
                          <a:schemeClr val="tx2"/>
                        </a:solidFill>
                      </a:endParaRP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1400" b="1" dirty="0"/>
                        <a:t>Medicijnen</a:t>
                      </a:r>
                    </a:p>
                    <a:p>
                      <a:endParaRPr lang="nl-NL" sz="1400" dirty="0"/>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nl-NL" sz="1400" b="1" dirty="0"/>
                        <a:t>Pesticide</a:t>
                      </a: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dirty="0"/>
                        <a:t>PFAS</a:t>
                      </a:r>
                    </a:p>
                  </a:txBody>
                  <a:tcPr marL="68580" marR="68580" marT="34290" marB="34290">
                    <a:lnL w="38100" cap="flat" cmpd="sng" algn="ctr">
                      <a:solidFill>
                        <a:schemeClr val="bg1">
                          <a:lumMod val="75000"/>
                        </a:schemeClr>
                      </a:solidFill>
                      <a:prstDash val="solid"/>
                      <a:round/>
                      <a:headEnd type="none" w="med" len="med"/>
                      <a:tailEnd type="none" w="med" len="med"/>
                    </a:lnL>
                    <a:lnR w="38100" cap="flat" cmpd="sng" algn="ctr">
                      <a:solidFill>
                        <a:schemeClr val="bg1">
                          <a:lumMod val="75000"/>
                        </a:schemeClr>
                      </a:solidFill>
                      <a:prstDash val="solid"/>
                      <a:round/>
                      <a:headEnd type="none" w="med" len="med"/>
                      <a:tailEnd type="none" w="med" len="med"/>
                    </a:lnR>
                    <a:lnT w="38100" cap="flat" cmpd="sng" algn="ctr">
                      <a:solidFill>
                        <a:schemeClr val="bg1">
                          <a:lumMod val="75000"/>
                        </a:schemeClr>
                      </a:solidFill>
                      <a:prstDash val="solid"/>
                      <a:round/>
                      <a:headEnd type="none" w="med" len="med"/>
                      <a:tailEnd type="none" w="med" len="med"/>
                    </a:lnT>
                    <a:lnB w="381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29213890"/>
                  </a:ext>
                </a:extLst>
              </a:tr>
            </a:tbl>
          </a:graphicData>
        </a:graphic>
      </p:graphicFrame>
      <p:sp>
        <p:nvSpPr>
          <p:cNvPr id="3" name="Title 1"/>
          <p:cNvSpPr txBox="1">
            <a:spLocks/>
          </p:cNvSpPr>
          <p:nvPr/>
        </p:nvSpPr>
        <p:spPr>
          <a:xfrm>
            <a:off x="0" y="101329"/>
            <a:ext cx="9144000" cy="470837"/>
          </a:xfrm>
          <a:prstGeom prst="rect">
            <a:avLst/>
          </a:prstGeom>
        </p:spPr>
        <p:txBody>
          <a:bodyPr vert="horz" lIns="68580" tIns="34290" rIns="68580" bIns="34290" rtlCol="0" anchor="b">
            <a:noAutofit/>
          </a:bodyPr>
          <a:lstStyle>
            <a:lvl1pPr algn="ctr" defTabSz="457200" rtl="0" eaLnBrk="1" latinLnBrk="0" hangingPunct="1">
              <a:spcBef>
                <a:spcPct val="0"/>
              </a:spcBef>
              <a:buNone/>
              <a:defRPr sz="6000" b="1" kern="1200">
                <a:solidFill>
                  <a:schemeClr val="accent1"/>
                </a:solidFill>
                <a:latin typeface="+mj-lt"/>
                <a:ea typeface="+mj-ea"/>
                <a:cs typeface="+mj-cs"/>
              </a:defRPr>
            </a:lvl1pPr>
          </a:lstStyle>
          <a:p>
            <a:r>
              <a:rPr lang="en-US" sz="3800" dirty="0" err="1"/>
              <a:t>Visie</a:t>
            </a:r>
            <a:r>
              <a:rPr lang="en-US" sz="3800" dirty="0"/>
              <a:t> op </a:t>
            </a:r>
            <a:r>
              <a:rPr lang="en-US" sz="3800" dirty="0" err="1"/>
              <a:t>innovatie</a:t>
            </a:r>
            <a:endParaRPr lang="nl-NL" sz="38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6883" b="9160"/>
          <a:stretch/>
        </p:blipFill>
        <p:spPr>
          <a:xfrm>
            <a:off x="4436943" y="833296"/>
            <a:ext cx="1674408" cy="1564061"/>
          </a:xfrm>
          <a:prstGeom prst="rect">
            <a:avLst/>
          </a:prstGeom>
          <a:noFill/>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0543" t="17088" r="27811" b="17120"/>
          <a:stretch/>
        </p:blipFill>
        <p:spPr>
          <a:xfrm>
            <a:off x="6630725" y="833296"/>
            <a:ext cx="1720743" cy="1461367"/>
          </a:xfrm>
          <a:prstGeom prst="rect">
            <a:avLst/>
          </a:prstGeom>
        </p:spPr>
      </p:pic>
      <p:sp>
        <p:nvSpPr>
          <p:cNvPr id="9" name="TextBox 8"/>
          <p:cNvSpPr txBox="1"/>
          <p:nvPr/>
        </p:nvSpPr>
        <p:spPr>
          <a:xfrm>
            <a:off x="7058170" y="2248629"/>
            <a:ext cx="887229" cy="196208"/>
          </a:xfrm>
          <a:prstGeom prst="rect">
            <a:avLst/>
          </a:prstGeom>
          <a:noFill/>
        </p:spPr>
        <p:txBody>
          <a:bodyPr wrap="square" rtlCol="0">
            <a:spAutoFit/>
          </a:bodyPr>
          <a:lstStyle/>
          <a:p>
            <a:r>
              <a:rPr lang="nl-NL" sz="675" dirty="0" err="1"/>
              <a:t>Bron:Iv-groep.nl</a:t>
            </a:r>
            <a:endParaRPr lang="nl-NL" sz="675" dirty="0"/>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t="7020" r="67454" b="25839"/>
          <a:stretch/>
        </p:blipFill>
        <p:spPr>
          <a:xfrm>
            <a:off x="6630725" y="2827190"/>
            <a:ext cx="1412133" cy="1603245"/>
          </a:xfrm>
          <a:prstGeom prst="rect">
            <a:avLst/>
          </a:prstGeom>
        </p:spPr>
      </p:pic>
      <p:pic>
        <p:nvPicPr>
          <p:cNvPr id="2" name="Picture 2" descr="C:\Users\rmeu\Desktop\fotoflyerklein2.jpg">
            <a:extLst>
              <a:ext uri="{FF2B5EF4-FFF2-40B4-BE49-F238E27FC236}">
                <a16:creationId xmlns:a16="http://schemas.microsoft.com/office/drawing/2014/main" id="{C200CC0E-7F1F-0B81-2C0E-747A55141DF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34127" y="1001761"/>
            <a:ext cx="2053886" cy="12186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rmeu\Desktop\19700541.jpg">
            <a:extLst>
              <a:ext uri="{FF2B5EF4-FFF2-40B4-BE49-F238E27FC236}">
                <a16:creationId xmlns:a16="http://schemas.microsoft.com/office/drawing/2014/main" id="{3F54113E-8F67-4F06-ACA6-660397548E39}"/>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295560" y="2851682"/>
            <a:ext cx="1702885" cy="12771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go, company name&#10;&#10;Description automatically generated">
            <a:extLst>
              <a:ext uri="{FF2B5EF4-FFF2-40B4-BE49-F238E27FC236}">
                <a16:creationId xmlns:a16="http://schemas.microsoft.com/office/drawing/2014/main" id="{675DE670-CA39-5565-9435-7F190C3E4E71}"/>
              </a:ext>
            </a:extLst>
          </p:cNvPr>
          <p:cNvPicPr>
            <a:picLocks noChangeAspect="1"/>
          </p:cNvPicPr>
          <p:nvPr/>
        </p:nvPicPr>
        <p:blipFill rotWithShape="1">
          <a:blip r:embed="rId7"/>
          <a:srcRect l="1" t="-2892" r="1081" b="-1"/>
          <a:stretch/>
        </p:blipFill>
        <p:spPr>
          <a:xfrm>
            <a:off x="-7815" y="4710637"/>
            <a:ext cx="583200" cy="268113"/>
          </a:xfrm>
          <a:prstGeom prst="rect">
            <a:avLst/>
          </a:prstGeom>
          <a:solidFill>
            <a:schemeClr val="bg1"/>
          </a:solidFill>
        </p:spPr>
      </p:pic>
      <p:pic>
        <p:nvPicPr>
          <p:cNvPr id="11" name="Picture 10" descr="A close up of a logo&#10;&#10;Description generated with very high confidence">
            <a:extLst>
              <a:ext uri="{FF2B5EF4-FFF2-40B4-BE49-F238E27FC236}">
                <a16:creationId xmlns:a16="http://schemas.microsoft.com/office/drawing/2014/main" id="{48E69F63-7EBD-8FD5-A24C-AA3E7C4B8B9B}"/>
              </a:ext>
            </a:extLst>
          </p:cNvPr>
          <p:cNvPicPr>
            <a:picLocks noChangeAspect="1"/>
          </p:cNvPicPr>
          <p:nvPr/>
        </p:nvPicPr>
        <p:blipFill>
          <a:blip r:embed="rId8"/>
          <a:stretch>
            <a:fillRect/>
          </a:stretch>
        </p:blipFill>
        <p:spPr>
          <a:xfrm>
            <a:off x="7501785" y="4709080"/>
            <a:ext cx="1359769" cy="260578"/>
          </a:xfrm>
          <a:prstGeom prst="rect">
            <a:avLst/>
          </a:prstGeom>
        </p:spPr>
      </p:pic>
      <p:pic>
        <p:nvPicPr>
          <p:cNvPr id="13" name="Afbeelding 12" descr="Afbeelding met buitenshuis, kruid, kleding, plant&#10;&#10;Door AI gegenereerde inhoud is mogelijk onjuist.">
            <a:extLst>
              <a:ext uri="{FF2B5EF4-FFF2-40B4-BE49-F238E27FC236}">
                <a16:creationId xmlns:a16="http://schemas.microsoft.com/office/drawing/2014/main" id="{ED0FDAE6-FE55-BE92-D121-60141A6821F0}"/>
              </a:ext>
            </a:extLst>
          </p:cNvPr>
          <p:cNvPicPr>
            <a:picLocks noChangeAspect="1"/>
          </p:cNvPicPr>
          <p:nvPr/>
        </p:nvPicPr>
        <p:blipFill>
          <a:blip r:embed="rId9"/>
          <a:stretch>
            <a:fillRect/>
          </a:stretch>
        </p:blipFill>
        <p:spPr>
          <a:xfrm>
            <a:off x="4345779" y="2851682"/>
            <a:ext cx="1702885" cy="1277164"/>
          </a:xfrm>
          <a:prstGeom prst="rect">
            <a:avLst/>
          </a:prstGeom>
        </p:spPr>
      </p:pic>
    </p:spTree>
    <p:extLst>
      <p:ext uri="{BB962C8B-B14F-4D97-AF65-F5344CB8AC3E}">
        <p14:creationId xmlns:p14="http://schemas.microsoft.com/office/powerpoint/2010/main" val="1265007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617A78-7953-DF47-AE42-1A9DE46E2BC5}"/>
              </a:ext>
            </a:extLst>
          </p:cNvPr>
          <p:cNvSpPr>
            <a:spLocks noGrp="1"/>
          </p:cNvSpPr>
          <p:nvPr>
            <p:ph type="title"/>
          </p:nvPr>
        </p:nvSpPr>
        <p:spPr>
          <a:xfrm>
            <a:off x="575315" y="62019"/>
            <a:ext cx="8256493" cy="825577"/>
          </a:xfrm>
        </p:spPr>
        <p:txBody>
          <a:bodyPr>
            <a:normAutofit/>
          </a:bodyPr>
          <a:lstStyle/>
          <a:p>
            <a:r>
              <a:rPr lang="en-GB" sz="2800" dirty="0"/>
              <a:t>Guiding principles</a:t>
            </a:r>
          </a:p>
        </p:txBody>
      </p:sp>
      <p:sp>
        <p:nvSpPr>
          <p:cNvPr id="3" name="Rectangle 2">
            <a:extLst>
              <a:ext uri="{FF2B5EF4-FFF2-40B4-BE49-F238E27FC236}">
                <a16:creationId xmlns:a16="http://schemas.microsoft.com/office/drawing/2014/main" id="{30466F18-12EE-5AA5-86E3-A0DBC86DCCD4}"/>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E2B7A0A0-2F4D-AF12-18FC-8855AD9D4B4B}"/>
              </a:ext>
            </a:extLst>
          </p:cNvPr>
          <p:cNvPicPr>
            <a:picLocks noChangeAspect="1"/>
          </p:cNvPicPr>
          <p:nvPr/>
        </p:nvPicPr>
        <p:blipFill rotWithShape="1">
          <a:blip r:embed="rId2"/>
          <a:srcRect l="1" t="-2892" r="1081" b="-1"/>
          <a:stretch/>
        </p:blipFill>
        <p:spPr>
          <a:xfrm>
            <a:off x="-7815" y="4710637"/>
            <a:ext cx="583200" cy="268113"/>
          </a:xfrm>
          <a:prstGeom prst="rect">
            <a:avLst/>
          </a:prstGeom>
          <a:solidFill>
            <a:schemeClr val="bg1"/>
          </a:solidFill>
        </p:spPr>
      </p:pic>
      <p:pic>
        <p:nvPicPr>
          <p:cNvPr id="5" name="Picture 4" descr="A close up of a logo&#10;&#10;Description generated with very high confidence">
            <a:extLst>
              <a:ext uri="{FF2B5EF4-FFF2-40B4-BE49-F238E27FC236}">
                <a16:creationId xmlns:a16="http://schemas.microsoft.com/office/drawing/2014/main" id="{6BF0689F-7624-84E0-8203-7677C0055371}"/>
              </a:ext>
            </a:extLst>
          </p:cNvPr>
          <p:cNvPicPr>
            <a:picLocks noChangeAspect="1"/>
          </p:cNvPicPr>
          <p:nvPr/>
        </p:nvPicPr>
        <p:blipFill>
          <a:blip r:embed="rId3"/>
          <a:stretch>
            <a:fillRect/>
          </a:stretch>
        </p:blipFill>
        <p:spPr>
          <a:xfrm>
            <a:off x="7501785" y="4709080"/>
            <a:ext cx="1359769" cy="260578"/>
          </a:xfrm>
          <a:prstGeom prst="rect">
            <a:avLst/>
          </a:prstGeom>
        </p:spPr>
      </p:pic>
      <p:pic>
        <p:nvPicPr>
          <p:cNvPr id="6" name="Picture 5">
            <a:extLst>
              <a:ext uri="{FF2B5EF4-FFF2-40B4-BE49-F238E27FC236}">
                <a16:creationId xmlns:a16="http://schemas.microsoft.com/office/drawing/2014/main" id="{0C6B274D-1879-EAD0-B277-91847BF49740}"/>
              </a:ext>
            </a:extLst>
          </p:cNvPr>
          <p:cNvPicPr>
            <a:picLocks noChangeAspect="1"/>
          </p:cNvPicPr>
          <p:nvPr/>
        </p:nvPicPr>
        <p:blipFill>
          <a:blip r:embed="rId4"/>
          <a:stretch>
            <a:fillRect/>
          </a:stretch>
        </p:blipFill>
        <p:spPr>
          <a:xfrm>
            <a:off x="529992" y="2031348"/>
            <a:ext cx="2395936" cy="2139881"/>
          </a:xfrm>
          <a:prstGeom prst="rect">
            <a:avLst/>
          </a:prstGeom>
        </p:spPr>
      </p:pic>
      <p:pic>
        <p:nvPicPr>
          <p:cNvPr id="7" name="Picture 6">
            <a:extLst>
              <a:ext uri="{FF2B5EF4-FFF2-40B4-BE49-F238E27FC236}">
                <a16:creationId xmlns:a16="http://schemas.microsoft.com/office/drawing/2014/main" id="{7C271283-077F-0561-F181-06F25CD4A54F}"/>
              </a:ext>
            </a:extLst>
          </p:cNvPr>
          <p:cNvPicPr>
            <a:picLocks noChangeAspect="1"/>
          </p:cNvPicPr>
          <p:nvPr/>
        </p:nvPicPr>
        <p:blipFill>
          <a:blip r:embed="rId5"/>
          <a:stretch>
            <a:fillRect/>
          </a:stretch>
        </p:blipFill>
        <p:spPr>
          <a:xfrm>
            <a:off x="3373813" y="2028704"/>
            <a:ext cx="2402032" cy="2145978"/>
          </a:xfrm>
          <a:prstGeom prst="rect">
            <a:avLst/>
          </a:prstGeom>
        </p:spPr>
      </p:pic>
      <p:pic>
        <p:nvPicPr>
          <p:cNvPr id="8" name="Picture 7">
            <a:extLst>
              <a:ext uri="{FF2B5EF4-FFF2-40B4-BE49-F238E27FC236}">
                <a16:creationId xmlns:a16="http://schemas.microsoft.com/office/drawing/2014/main" id="{F00A462B-F821-674D-A684-60EDAC4719FD}"/>
              </a:ext>
            </a:extLst>
          </p:cNvPr>
          <p:cNvPicPr>
            <a:picLocks noChangeAspect="1"/>
          </p:cNvPicPr>
          <p:nvPr/>
        </p:nvPicPr>
        <p:blipFill>
          <a:blip r:embed="rId6"/>
          <a:stretch>
            <a:fillRect/>
          </a:stretch>
        </p:blipFill>
        <p:spPr>
          <a:xfrm>
            <a:off x="6228598" y="2031348"/>
            <a:ext cx="2395936" cy="2145978"/>
          </a:xfrm>
          <a:prstGeom prst="rect">
            <a:avLst/>
          </a:prstGeom>
        </p:spPr>
      </p:pic>
    </p:spTree>
    <p:extLst>
      <p:ext uri="{BB962C8B-B14F-4D97-AF65-F5344CB8AC3E}">
        <p14:creationId xmlns:p14="http://schemas.microsoft.com/office/powerpoint/2010/main" val="1459463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06" y="-3571"/>
            <a:ext cx="8256493" cy="857250"/>
          </a:xfrm>
        </p:spPr>
        <p:txBody>
          <a:bodyPr>
            <a:normAutofit fontScale="90000"/>
          </a:bodyPr>
          <a:lstStyle/>
          <a:p>
            <a:r>
              <a:rPr lang="en-US" dirty="0"/>
              <a:t>1993 </a:t>
            </a:r>
            <a:r>
              <a:rPr lang="en-US" dirty="0" err="1"/>
              <a:t>Industriewater</a:t>
            </a:r>
            <a:r>
              <a:rPr lang="en-US" dirty="0"/>
              <a:t> </a:t>
            </a:r>
            <a:r>
              <a:rPr lang="en-US" dirty="0" err="1"/>
              <a:t>Eerbeek</a:t>
            </a:r>
            <a:r>
              <a:rPr lang="en-US" dirty="0"/>
              <a:t> (Netherlands)</a:t>
            </a:r>
            <a:endParaRPr lang="nl-NL" dirty="0"/>
          </a:p>
        </p:txBody>
      </p:sp>
      <p:pic>
        <p:nvPicPr>
          <p:cNvPr id="6" name="Picture 5" descr="BSR">
            <a:extLst>
              <a:ext uri="{FF2B5EF4-FFF2-40B4-BE49-F238E27FC236}">
                <a16:creationId xmlns:a16="http://schemas.microsoft.com/office/drawing/2014/main" id="{7D8C5FED-CA40-4A49-B603-275060C84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597" y="853679"/>
            <a:ext cx="5008806" cy="375660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EF1143B-0FD0-E345-576E-666FE5ADE4BB}"/>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40E9168E-F9D3-E005-FADC-C4A3AFED0E60}"/>
              </a:ext>
            </a:extLst>
          </p:cNvPr>
          <p:cNvPicPr>
            <a:picLocks noChangeAspect="1"/>
          </p:cNvPicPr>
          <p:nvPr/>
        </p:nvPicPr>
        <p:blipFill rotWithShape="1">
          <a:blip r:embed="rId3"/>
          <a:srcRect l="1" t="-2892" r="1081" b="-1"/>
          <a:stretch/>
        </p:blipFill>
        <p:spPr>
          <a:xfrm>
            <a:off x="-7815" y="4710637"/>
            <a:ext cx="583200" cy="268113"/>
          </a:xfrm>
          <a:prstGeom prst="rect">
            <a:avLst/>
          </a:prstGeom>
          <a:solidFill>
            <a:schemeClr val="bg1"/>
          </a:solidFill>
        </p:spPr>
      </p:pic>
      <p:pic>
        <p:nvPicPr>
          <p:cNvPr id="7" name="Picture 6" descr="A close up of a logo&#10;&#10;Description generated with very high confidence">
            <a:extLst>
              <a:ext uri="{FF2B5EF4-FFF2-40B4-BE49-F238E27FC236}">
                <a16:creationId xmlns:a16="http://schemas.microsoft.com/office/drawing/2014/main" id="{8731EB72-D212-8DCF-E279-57499E30737A}"/>
              </a:ext>
            </a:extLst>
          </p:cNvPr>
          <p:cNvPicPr>
            <a:picLocks noChangeAspect="1"/>
          </p:cNvPicPr>
          <p:nvPr/>
        </p:nvPicPr>
        <p:blipFill>
          <a:blip r:embed="rId4"/>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1179563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4E575E-4FB7-8704-FB91-D4FDF97EFA03}"/>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2552" y="0"/>
            <a:ext cx="8256493" cy="857250"/>
          </a:xfrm>
        </p:spPr>
        <p:txBody>
          <a:bodyPr/>
          <a:lstStyle/>
          <a:p>
            <a:r>
              <a:rPr lang="en-US" dirty="0" err="1"/>
              <a:t>Biologische</a:t>
            </a:r>
            <a:r>
              <a:rPr lang="en-US" dirty="0"/>
              <a:t> biogas </a:t>
            </a:r>
            <a:r>
              <a:rPr lang="en-US" dirty="0" err="1"/>
              <a:t>ontzwaveling</a:t>
            </a:r>
            <a:endParaRPr lang="nl-NL" dirty="0"/>
          </a:p>
        </p:txBody>
      </p:sp>
      <p:pic>
        <p:nvPicPr>
          <p:cNvPr id="15" name="Picture 14"/>
          <p:cNvPicPr>
            <a:picLocks noChangeAspect="1"/>
          </p:cNvPicPr>
          <p:nvPr/>
        </p:nvPicPr>
        <p:blipFill>
          <a:blip r:embed="rId2"/>
          <a:stretch>
            <a:fillRect/>
          </a:stretch>
        </p:blipFill>
        <p:spPr>
          <a:xfrm>
            <a:off x="1097803" y="816685"/>
            <a:ext cx="6800243" cy="3793100"/>
          </a:xfrm>
          <a:prstGeom prst="rect">
            <a:avLst/>
          </a:prstGeom>
        </p:spPr>
      </p:pic>
      <p:cxnSp>
        <p:nvCxnSpPr>
          <p:cNvPr id="26" name="Straight Arrow Connector 25">
            <a:extLst>
              <a:ext uri="{FF2B5EF4-FFF2-40B4-BE49-F238E27FC236}">
                <a16:creationId xmlns:a16="http://schemas.microsoft.com/office/drawing/2014/main" id="{8B32EDE6-1187-A0D5-798A-EE5272824FDC}"/>
              </a:ext>
            </a:extLst>
          </p:cNvPr>
          <p:cNvCxnSpPr/>
          <p:nvPr/>
        </p:nvCxnSpPr>
        <p:spPr>
          <a:xfrm>
            <a:off x="1713548" y="3610101"/>
            <a:ext cx="382772"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C2176EFC-64AA-8DFD-7345-067BBA13BD91}"/>
              </a:ext>
            </a:extLst>
          </p:cNvPr>
          <p:cNvCxnSpPr>
            <a:cxnSpLocks/>
          </p:cNvCxnSpPr>
          <p:nvPr/>
        </p:nvCxnSpPr>
        <p:spPr>
          <a:xfrm>
            <a:off x="6331622" y="3890444"/>
            <a:ext cx="0" cy="348813"/>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A1F2F06C-71DF-6309-75F8-694425A8B436}"/>
              </a:ext>
            </a:extLst>
          </p:cNvPr>
          <p:cNvCxnSpPr>
            <a:cxnSpLocks/>
          </p:cNvCxnSpPr>
          <p:nvPr/>
        </p:nvCxnSpPr>
        <p:spPr>
          <a:xfrm flipH="1">
            <a:off x="1546909" y="1005125"/>
            <a:ext cx="346727"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9" name="Picture 38">
            <a:extLst>
              <a:ext uri="{FF2B5EF4-FFF2-40B4-BE49-F238E27FC236}">
                <a16:creationId xmlns:a16="http://schemas.microsoft.com/office/drawing/2014/main" id="{273D5308-81E6-5A09-CAC9-842219291CE6}"/>
              </a:ext>
            </a:extLst>
          </p:cNvPr>
          <p:cNvPicPr>
            <a:picLocks noChangeAspect="1"/>
          </p:cNvPicPr>
          <p:nvPr/>
        </p:nvPicPr>
        <p:blipFill>
          <a:blip r:embed="rId3"/>
          <a:stretch>
            <a:fillRect/>
          </a:stretch>
        </p:blipFill>
        <p:spPr>
          <a:xfrm>
            <a:off x="1562730" y="2911198"/>
            <a:ext cx="647682" cy="606408"/>
          </a:xfrm>
          <a:prstGeom prst="rect">
            <a:avLst/>
          </a:prstGeom>
        </p:spPr>
      </p:pic>
      <p:pic>
        <p:nvPicPr>
          <p:cNvPr id="40" name="Picture 39">
            <a:extLst>
              <a:ext uri="{FF2B5EF4-FFF2-40B4-BE49-F238E27FC236}">
                <a16:creationId xmlns:a16="http://schemas.microsoft.com/office/drawing/2014/main" id="{8A6C44BB-CAF1-0106-691E-0FC7907CEFBB}"/>
              </a:ext>
            </a:extLst>
          </p:cNvPr>
          <p:cNvPicPr>
            <a:picLocks noChangeAspect="1"/>
          </p:cNvPicPr>
          <p:nvPr/>
        </p:nvPicPr>
        <p:blipFill>
          <a:blip r:embed="rId4"/>
          <a:stretch>
            <a:fillRect/>
          </a:stretch>
        </p:blipFill>
        <p:spPr>
          <a:xfrm>
            <a:off x="6538551" y="4006790"/>
            <a:ext cx="480576" cy="507461"/>
          </a:xfrm>
          <a:prstGeom prst="rect">
            <a:avLst/>
          </a:prstGeom>
        </p:spPr>
      </p:pic>
      <p:pic>
        <p:nvPicPr>
          <p:cNvPr id="41" name="Picture 40">
            <a:extLst>
              <a:ext uri="{FF2B5EF4-FFF2-40B4-BE49-F238E27FC236}">
                <a16:creationId xmlns:a16="http://schemas.microsoft.com/office/drawing/2014/main" id="{098661C0-761F-7906-2E9E-79A4B17D5ABF}"/>
              </a:ext>
            </a:extLst>
          </p:cNvPr>
          <p:cNvPicPr>
            <a:picLocks noChangeAspect="1"/>
          </p:cNvPicPr>
          <p:nvPr/>
        </p:nvPicPr>
        <p:blipFill>
          <a:blip r:embed="rId5"/>
          <a:stretch>
            <a:fillRect/>
          </a:stretch>
        </p:blipFill>
        <p:spPr>
          <a:xfrm>
            <a:off x="4106332" y="2911198"/>
            <a:ext cx="243996" cy="449465"/>
          </a:xfrm>
          <a:prstGeom prst="rect">
            <a:avLst/>
          </a:prstGeom>
        </p:spPr>
      </p:pic>
      <p:pic>
        <p:nvPicPr>
          <p:cNvPr id="4" name="Picture 3" descr="Logo, company name&#10;&#10;Description automatically generated">
            <a:extLst>
              <a:ext uri="{FF2B5EF4-FFF2-40B4-BE49-F238E27FC236}">
                <a16:creationId xmlns:a16="http://schemas.microsoft.com/office/drawing/2014/main" id="{4D42C700-89B2-8966-F674-34932CDB8D61}"/>
              </a:ext>
            </a:extLst>
          </p:cNvPr>
          <p:cNvPicPr>
            <a:picLocks noChangeAspect="1"/>
          </p:cNvPicPr>
          <p:nvPr/>
        </p:nvPicPr>
        <p:blipFill rotWithShape="1">
          <a:blip r:embed="rId6"/>
          <a:srcRect l="1" t="-2892" r="1081" b="-1"/>
          <a:stretch/>
        </p:blipFill>
        <p:spPr>
          <a:xfrm>
            <a:off x="-7815" y="4710637"/>
            <a:ext cx="583200" cy="268113"/>
          </a:xfrm>
          <a:prstGeom prst="rect">
            <a:avLst/>
          </a:prstGeom>
          <a:solidFill>
            <a:schemeClr val="bg1"/>
          </a:solidFill>
        </p:spPr>
      </p:pic>
      <p:pic>
        <p:nvPicPr>
          <p:cNvPr id="6" name="Picture 5" descr="A close up of a logo&#10;&#10;Description generated with very high confidence">
            <a:extLst>
              <a:ext uri="{FF2B5EF4-FFF2-40B4-BE49-F238E27FC236}">
                <a16:creationId xmlns:a16="http://schemas.microsoft.com/office/drawing/2014/main" id="{20F75CC8-E4F6-1EC7-3738-5579BA118C5A}"/>
              </a:ext>
            </a:extLst>
          </p:cNvPr>
          <p:cNvPicPr>
            <a:picLocks noChangeAspect="1"/>
          </p:cNvPicPr>
          <p:nvPr/>
        </p:nvPicPr>
        <p:blipFill>
          <a:blip r:embed="rId7"/>
          <a:stretch>
            <a:fillRect/>
          </a:stretch>
        </p:blipFill>
        <p:spPr>
          <a:xfrm>
            <a:off x="7501785" y="4709080"/>
            <a:ext cx="1359769" cy="260578"/>
          </a:xfrm>
          <a:prstGeom prst="rect">
            <a:avLst/>
          </a:prstGeom>
        </p:spPr>
      </p:pic>
      <p:pic>
        <p:nvPicPr>
          <p:cNvPr id="9" name="Picture 8">
            <a:extLst>
              <a:ext uri="{FF2B5EF4-FFF2-40B4-BE49-F238E27FC236}">
                <a16:creationId xmlns:a16="http://schemas.microsoft.com/office/drawing/2014/main" id="{F8F8491C-BEAF-08F4-9F68-051770225DA4}"/>
              </a:ext>
            </a:extLst>
          </p:cNvPr>
          <p:cNvPicPr>
            <a:picLocks noChangeAspect="1"/>
          </p:cNvPicPr>
          <p:nvPr/>
        </p:nvPicPr>
        <p:blipFill>
          <a:blip r:embed="rId5"/>
          <a:stretch>
            <a:fillRect/>
          </a:stretch>
        </p:blipFill>
        <p:spPr>
          <a:xfrm rot="13039876">
            <a:off x="4144705" y="3451174"/>
            <a:ext cx="243996" cy="449465"/>
          </a:xfrm>
          <a:prstGeom prst="rect">
            <a:avLst/>
          </a:prstGeom>
        </p:spPr>
      </p:pic>
      <p:pic>
        <p:nvPicPr>
          <p:cNvPr id="10" name="Picture 9">
            <a:extLst>
              <a:ext uri="{FF2B5EF4-FFF2-40B4-BE49-F238E27FC236}">
                <a16:creationId xmlns:a16="http://schemas.microsoft.com/office/drawing/2014/main" id="{CEA92F5D-A24B-2D37-6BE5-466213916A8F}"/>
              </a:ext>
            </a:extLst>
          </p:cNvPr>
          <p:cNvPicPr>
            <a:picLocks noChangeAspect="1"/>
          </p:cNvPicPr>
          <p:nvPr/>
        </p:nvPicPr>
        <p:blipFill>
          <a:blip r:embed="rId5"/>
          <a:stretch>
            <a:fillRect/>
          </a:stretch>
        </p:blipFill>
        <p:spPr>
          <a:xfrm rot="3924302">
            <a:off x="4269017" y="3180906"/>
            <a:ext cx="243996" cy="449465"/>
          </a:xfrm>
          <a:prstGeom prst="rect">
            <a:avLst/>
          </a:prstGeom>
        </p:spPr>
      </p:pic>
    </p:spTree>
    <p:extLst>
      <p:ext uri="{BB962C8B-B14F-4D97-AF65-F5344CB8AC3E}">
        <p14:creationId xmlns:p14="http://schemas.microsoft.com/office/powerpoint/2010/main" val="247362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17DA35EE-61AB-17E6-18F9-4009A273202C}"/>
              </a:ext>
            </a:extLst>
          </p:cNvPr>
          <p:cNvPicPr>
            <a:picLocks noChangeAspect="1"/>
          </p:cNvPicPr>
          <p:nvPr/>
        </p:nvPicPr>
        <p:blipFill>
          <a:blip r:embed="rId2"/>
          <a:stretch>
            <a:fillRect/>
          </a:stretch>
        </p:blipFill>
        <p:spPr>
          <a:xfrm>
            <a:off x="1695450" y="1323313"/>
            <a:ext cx="5742930" cy="2993395"/>
          </a:xfrm>
          <a:prstGeom prst="rect">
            <a:avLst/>
          </a:prstGeom>
        </p:spPr>
      </p:pic>
      <p:sp>
        <p:nvSpPr>
          <p:cNvPr id="2" name="Title 1"/>
          <p:cNvSpPr>
            <a:spLocks noGrp="1"/>
          </p:cNvSpPr>
          <p:nvPr>
            <p:ph type="title"/>
          </p:nvPr>
        </p:nvSpPr>
        <p:spPr/>
        <p:txBody>
          <a:bodyPr/>
          <a:lstStyle/>
          <a:p>
            <a:r>
              <a:rPr lang="en-US" dirty="0" err="1"/>
              <a:t>Uitgevoerd</a:t>
            </a:r>
            <a:r>
              <a:rPr lang="en-US" dirty="0"/>
              <a:t> door </a:t>
            </a:r>
            <a:r>
              <a:rPr lang="en-US" dirty="0" err="1"/>
              <a:t>bacteriën</a:t>
            </a:r>
            <a:endParaRPr lang="nl-NL" b="0" dirty="0"/>
          </a:p>
        </p:txBody>
      </p:sp>
      <p:sp>
        <p:nvSpPr>
          <p:cNvPr id="6" name="Freeform 3">
            <a:extLst>
              <a:ext uri="{FF2B5EF4-FFF2-40B4-BE49-F238E27FC236}">
                <a16:creationId xmlns:a16="http://schemas.microsoft.com/office/drawing/2014/main" id="{47922235-D283-43B6-8A47-A6FEC9BB78FC}"/>
              </a:ext>
            </a:extLst>
          </p:cNvPr>
          <p:cNvSpPr>
            <a:spLocks/>
          </p:cNvSpPr>
          <p:nvPr/>
        </p:nvSpPr>
        <p:spPr bwMode="auto">
          <a:xfrm>
            <a:off x="3834632" y="2705460"/>
            <a:ext cx="556022" cy="1156097"/>
          </a:xfrm>
          <a:custGeom>
            <a:avLst/>
            <a:gdLst>
              <a:gd name="T0" fmla="*/ 2147483647 w 467"/>
              <a:gd name="T1" fmla="*/ 0 h 971"/>
              <a:gd name="T2" fmla="*/ 2147483647 w 467"/>
              <a:gd name="T3" fmla="*/ 2147483647 h 971"/>
              <a:gd name="T4" fmla="*/ 2147483647 w 467"/>
              <a:gd name="T5" fmla="*/ 2147483647 h 971"/>
              <a:gd name="T6" fmla="*/ 2147483647 w 467"/>
              <a:gd name="T7" fmla="*/ 2147483647 h 971"/>
              <a:gd name="T8" fmla="*/ 2147483647 w 467"/>
              <a:gd name="T9" fmla="*/ 2147483647 h 971"/>
              <a:gd name="T10" fmla="*/ 2147483647 w 467"/>
              <a:gd name="T11" fmla="*/ 2147483647 h 971"/>
              <a:gd name="T12" fmla="*/ 2147483647 w 467"/>
              <a:gd name="T13" fmla="*/ 2147483647 h 971"/>
              <a:gd name="T14" fmla="*/ 2147483647 w 467"/>
              <a:gd name="T15" fmla="*/ 2147483647 h 971"/>
              <a:gd name="T16" fmla="*/ 2147483647 w 467"/>
              <a:gd name="T17" fmla="*/ 2147483647 h 971"/>
              <a:gd name="T18" fmla="*/ 2147483647 w 467"/>
              <a:gd name="T19" fmla="*/ 2147483647 h 971"/>
              <a:gd name="T20" fmla="*/ 2147483647 w 467"/>
              <a:gd name="T21" fmla="*/ 2147483647 h 971"/>
              <a:gd name="T22" fmla="*/ 2147483647 w 467"/>
              <a:gd name="T23" fmla="*/ 2147483647 h 971"/>
              <a:gd name="T24" fmla="*/ 2147483647 w 467"/>
              <a:gd name="T25" fmla="*/ 2147483647 h 971"/>
              <a:gd name="T26" fmla="*/ 2147483647 w 467"/>
              <a:gd name="T27" fmla="*/ 2147483647 h 971"/>
              <a:gd name="T28" fmla="*/ 2147483647 w 467"/>
              <a:gd name="T29" fmla="*/ 2147483647 h 971"/>
              <a:gd name="T30" fmla="*/ 2147483647 w 467"/>
              <a:gd name="T31" fmla="*/ 2147483647 h 971"/>
              <a:gd name="T32" fmla="*/ 2147483647 w 467"/>
              <a:gd name="T33" fmla="*/ 2147483647 h 971"/>
              <a:gd name="T34" fmla="*/ 2147483647 w 467"/>
              <a:gd name="T35" fmla="*/ 2147483647 h 971"/>
              <a:gd name="T36" fmla="*/ 2147483647 w 467"/>
              <a:gd name="T37" fmla="*/ 2147483647 h 971"/>
              <a:gd name="T38" fmla="*/ 2147483647 w 467"/>
              <a:gd name="T39" fmla="*/ 2147483647 h 971"/>
              <a:gd name="T40" fmla="*/ 2147483647 w 467"/>
              <a:gd name="T41" fmla="*/ 2147483647 h 971"/>
              <a:gd name="T42" fmla="*/ 2147483647 w 467"/>
              <a:gd name="T43" fmla="*/ 2147483647 h 971"/>
              <a:gd name="T44" fmla="*/ 2147483647 w 467"/>
              <a:gd name="T45" fmla="*/ 2147483647 h 971"/>
              <a:gd name="T46" fmla="*/ 2147483647 w 467"/>
              <a:gd name="T47" fmla="*/ 2147483647 h 971"/>
              <a:gd name="T48" fmla="*/ 2147483647 w 467"/>
              <a:gd name="T49" fmla="*/ 2147483647 h 971"/>
              <a:gd name="T50" fmla="*/ 2147483647 w 467"/>
              <a:gd name="T51" fmla="*/ 2147483647 h 971"/>
              <a:gd name="T52" fmla="*/ 2147483647 w 467"/>
              <a:gd name="T53" fmla="*/ 2147483647 h 971"/>
              <a:gd name="T54" fmla="*/ 2147483647 w 467"/>
              <a:gd name="T55" fmla="*/ 2147483647 h 971"/>
              <a:gd name="T56" fmla="*/ 2147483647 w 467"/>
              <a:gd name="T57" fmla="*/ 2147483647 h 971"/>
              <a:gd name="T58" fmla="*/ 2147483647 w 467"/>
              <a:gd name="T59" fmla="*/ 2147483647 h 971"/>
              <a:gd name="T60" fmla="*/ 2147483647 w 467"/>
              <a:gd name="T61" fmla="*/ 2147483647 h 971"/>
              <a:gd name="T62" fmla="*/ 2147483647 w 467"/>
              <a:gd name="T63" fmla="*/ 2147483647 h 971"/>
              <a:gd name="T64" fmla="*/ 2147483647 w 467"/>
              <a:gd name="T65" fmla="*/ 2147483647 h 971"/>
              <a:gd name="T66" fmla="*/ 2147483647 w 467"/>
              <a:gd name="T67" fmla="*/ 2147483647 h 971"/>
              <a:gd name="T68" fmla="*/ 2147483647 w 467"/>
              <a:gd name="T69" fmla="*/ 2147483647 h 971"/>
              <a:gd name="T70" fmla="*/ 2147483647 w 467"/>
              <a:gd name="T71" fmla="*/ 2147483647 h 971"/>
              <a:gd name="T72" fmla="*/ 2147483647 w 467"/>
              <a:gd name="T73" fmla="*/ 2147483647 h 971"/>
              <a:gd name="T74" fmla="*/ 2147483647 w 467"/>
              <a:gd name="T75" fmla="*/ 2147483647 h 971"/>
              <a:gd name="T76" fmla="*/ 2147483647 w 467"/>
              <a:gd name="T77" fmla="*/ 2147483647 h 971"/>
              <a:gd name="T78" fmla="*/ 2147483647 w 467"/>
              <a:gd name="T79" fmla="*/ 2147483647 h 971"/>
              <a:gd name="T80" fmla="*/ 2147483647 w 467"/>
              <a:gd name="T81" fmla="*/ 2147483647 h 971"/>
              <a:gd name="T82" fmla="*/ 2147483647 w 467"/>
              <a:gd name="T83" fmla="*/ 2147483647 h 971"/>
              <a:gd name="T84" fmla="*/ 2147483647 w 467"/>
              <a:gd name="T85" fmla="*/ 2147483647 h 971"/>
              <a:gd name="T86" fmla="*/ 2147483647 w 467"/>
              <a:gd name="T87" fmla="*/ 2147483647 h 971"/>
              <a:gd name="T88" fmla="*/ 2147483647 w 467"/>
              <a:gd name="T89" fmla="*/ 2147483647 h 971"/>
              <a:gd name="T90" fmla="*/ 2147483647 w 467"/>
              <a:gd name="T91" fmla="*/ 2147483647 h 971"/>
              <a:gd name="T92" fmla="*/ 2147483647 w 467"/>
              <a:gd name="T93" fmla="*/ 2147483647 h 971"/>
              <a:gd name="T94" fmla="*/ 2147483647 w 467"/>
              <a:gd name="T95" fmla="*/ 2147483647 h 971"/>
              <a:gd name="T96" fmla="*/ 2147483647 w 467"/>
              <a:gd name="T97" fmla="*/ 2147483647 h 971"/>
              <a:gd name="T98" fmla="*/ 2147483647 w 467"/>
              <a:gd name="T99" fmla="*/ 2147483647 h 971"/>
              <a:gd name="T100" fmla="*/ 2147483647 w 467"/>
              <a:gd name="T101" fmla="*/ 2147483647 h 971"/>
              <a:gd name="T102" fmla="*/ 2147483647 w 467"/>
              <a:gd name="T103" fmla="*/ 2147483647 h 971"/>
              <a:gd name="T104" fmla="*/ 2147483647 w 467"/>
              <a:gd name="T105" fmla="*/ 2147483647 h 971"/>
              <a:gd name="T106" fmla="*/ 2147483647 w 467"/>
              <a:gd name="T107" fmla="*/ 2147483647 h 971"/>
              <a:gd name="T108" fmla="*/ 2147483647 w 467"/>
              <a:gd name="T109" fmla="*/ 2147483647 h 971"/>
              <a:gd name="T110" fmla="*/ 2147483647 w 467"/>
              <a:gd name="T111" fmla="*/ 2147483647 h 971"/>
              <a:gd name="T112" fmla="*/ 2147483647 w 467"/>
              <a:gd name="T113" fmla="*/ 2147483647 h 971"/>
              <a:gd name="T114" fmla="*/ 2147483647 w 467"/>
              <a:gd name="T115" fmla="*/ 2147483647 h 971"/>
              <a:gd name="T116" fmla="*/ 2147483647 w 467"/>
              <a:gd name="T117" fmla="*/ 2147483647 h 971"/>
              <a:gd name="T118" fmla="*/ 2147483647 w 467"/>
              <a:gd name="T119" fmla="*/ 2147483647 h 971"/>
              <a:gd name="T120" fmla="*/ 0 w 467"/>
              <a:gd name="T121" fmla="*/ 2147483647 h 97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67" h="971">
                <a:moveTo>
                  <a:pt x="466" y="0"/>
                </a:moveTo>
                <a:lnTo>
                  <a:pt x="457" y="50"/>
                </a:lnTo>
                <a:lnTo>
                  <a:pt x="444" y="101"/>
                </a:lnTo>
                <a:lnTo>
                  <a:pt x="440" y="118"/>
                </a:lnTo>
                <a:lnTo>
                  <a:pt x="435" y="129"/>
                </a:lnTo>
                <a:lnTo>
                  <a:pt x="426" y="129"/>
                </a:lnTo>
                <a:lnTo>
                  <a:pt x="405" y="129"/>
                </a:lnTo>
                <a:lnTo>
                  <a:pt x="383" y="123"/>
                </a:lnTo>
                <a:lnTo>
                  <a:pt x="356" y="112"/>
                </a:lnTo>
                <a:lnTo>
                  <a:pt x="334" y="106"/>
                </a:lnTo>
                <a:lnTo>
                  <a:pt x="308" y="106"/>
                </a:lnTo>
                <a:lnTo>
                  <a:pt x="282" y="106"/>
                </a:lnTo>
                <a:lnTo>
                  <a:pt x="268" y="118"/>
                </a:lnTo>
                <a:lnTo>
                  <a:pt x="260" y="123"/>
                </a:lnTo>
                <a:lnTo>
                  <a:pt x="260" y="129"/>
                </a:lnTo>
                <a:lnTo>
                  <a:pt x="260" y="134"/>
                </a:lnTo>
                <a:lnTo>
                  <a:pt x="264" y="146"/>
                </a:lnTo>
                <a:lnTo>
                  <a:pt x="282" y="174"/>
                </a:lnTo>
                <a:lnTo>
                  <a:pt x="303" y="202"/>
                </a:lnTo>
                <a:lnTo>
                  <a:pt x="321" y="224"/>
                </a:lnTo>
                <a:lnTo>
                  <a:pt x="343" y="247"/>
                </a:lnTo>
                <a:lnTo>
                  <a:pt x="361" y="263"/>
                </a:lnTo>
                <a:lnTo>
                  <a:pt x="369" y="269"/>
                </a:lnTo>
                <a:lnTo>
                  <a:pt x="361" y="280"/>
                </a:lnTo>
                <a:lnTo>
                  <a:pt x="356" y="291"/>
                </a:lnTo>
                <a:lnTo>
                  <a:pt x="347" y="291"/>
                </a:lnTo>
                <a:lnTo>
                  <a:pt x="343" y="291"/>
                </a:lnTo>
                <a:lnTo>
                  <a:pt x="330" y="297"/>
                </a:lnTo>
                <a:lnTo>
                  <a:pt x="312" y="297"/>
                </a:lnTo>
                <a:lnTo>
                  <a:pt x="286" y="308"/>
                </a:lnTo>
                <a:lnTo>
                  <a:pt x="268" y="314"/>
                </a:lnTo>
                <a:lnTo>
                  <a:pt x="255" y="319"/>
                </a:lnTo>
                <a:lnTo>
                  <a:pt x="238" y="331"/>
                </a:lnTo>
                <a:lnTo>
                  <a:pt x="224" y="342"/>
                </a:lnTo>
                <a:lnTo>
                  <a:pt x="207" y="359"/>
                </a:lnTo>
                <a:lnTo>
                  <a:pt x="211" y="381"/>
                </a:lnTo>
                <a:lnTo>
                  <a:pt x="220" y="398"/>
                </a:lnTo>
                <a:lnTo>
                  <a:pt x="233" y="415"/>
                </a:lnTo>
                <a:lnTo>
                  <a:pt x="251" y="432"/>
                </a:lnTo>
                <a:lnTo>
                  <a:pt x="255" y="460"/>
                </a:lnTo>
                <a:lnTo>
                  <a:pt x="255" y="488"/>
                </a:lnTo>
                <a:lnTo>
                  <a:pt x="251" y="505"/>
                </a:lnTo>
                <a:lnTo>
                  <a:pt x="238" y="521"/>
                </a:lnTo>
                <a:lnTo>
                  <a:pt x="211" y="555"/>
                </a:lnTo>
                <a:lnTo>
                  <a:pt x="172" y="589"/>
                </a:lnTo>
                <a:lnTo>
                  <a:pt x="150" y="611"/>
                </a:lnTo>
                <a:lnTo>
                  <a:pt x="128" y="634"/>
                </a:lnTo>
                <a:lnTo>
                  <a:pt x="119" y="645"/>
                </a:lnTo>
                <a:lnTo>
                  <a:pt x="106" y="656"/>
                </a:lnTo>
                <a:lnTo>
                  <a:pt x="101" y="667"/>
                </a:lnTo>
                <a:lnTo>
                  <a:pt x="97" y="673"/>
                </a:lnTo>
                <a:lnTo>
                  <a:pt x="101" y="712"/>
                </a:lnTo>
                <a:lnTo>
                  <a:pt x="101" y="746"/>
                </a:lnTo>
                <a:lnTo>
                  <a:pt x="97" y="796"/>
                </a:lnTo>
                <a:lnTo>
                  <a:pt x="80" y="841"/>
                </a:lnTo>
                <a:lnTo>
                  <a:pt x="62" y="863"/>
                </a:lnTo>
                <a:lnTo>
                  <a:pt x="44" y="897"/>
                </a:lnTo>
                <a:lnTo>
                  <a:pt x="27" y="936"/>
                </a:lnTo>
                <a:lnTo>
                  <a:pt x="14" y="953"/>
                </a:lnTo>
                <a:lnTo>
                  <a:pt x="0" y="970"/>
                </a:lnTo>
              </a:path>
            </a:pathLst>
          </a:custGeom>
          <a:noFill/>
          <a:ln w="508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2" name="Rectangle 9">
            <a:extLst>
              <a:ext uri="{FF2B5EF4-FFF2-40B4-BE49-F238E27FC236}">
                <a16:creationId xmlns:a16="http://schemas.microsoft.com/office/drawing/2014/main" id="{E61C61D6-CB64-48D2-B3D4-5F0F24980EF4}"/>
              </a:ext>
            </a:extLst>
          </p:cNvPr>
          <p:cNvSpPr>
            <a:spLocks noChangeArrowheads="1"/>
          </p:cNvSpPr>
          <p:nvPr/>
        </p:nvSpPr>
        <p:spPr bwMode="auto">
          <a:xfrm>
            <a:off x="3939407" y="3586522"/>
            <a:ext cx="273248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47" tIns="34523" rIns="69047" bIns="34523"/>
          <a:lstStyle>
            <a:lvl1pPr marL="342900" indent="-342900">
              <a:spcBef>
                <a:spcPct val="20000"/>
              </a:spcBef>
              <a:buChar char="•"/>
              <a:tabLst>
                <a:tab pos="3946525" algn="l"/>
              </a:tabLst>
              <a:defRPr sz="2000" b="1">
                <a:solidFill>
                  <a:schemeClr val="tx1"/>
                </a:solidFill>
                <a:latin typeface="Arial" panose="020B0604020202020204" pitchFamily="34" charset="0"/>
              </a:defRPr>
            </a:lvl1pPr>
            <a:lvl2pPr marL="742950" indent="-285750">
              <a:spcBef>
                <a:spcPct val="20000"/>
              </a:spcBef>
              <a:buChar char="–"/>
              <a:tabLst>
                <a:tab pos="3946525" algn="l"/>
              </a:tabLst>
              <a:defRPr sz="2000" b="1">
                <a:solidFill>
                  <a:schemeClr val="tx1"/>
                </a:solidFill>
                <a:latin typeface="Arial" panose="020B0604020202020204" pitchFamily="34" charset="0"/>
              </a:defRPr>
            </a:lvl2pPr>
            <a:lvl3pPr marL="1143000" indent="-228600">
              <a:spcBef>
                <a:spcPct val="20000"/>
              </a:spcBef>
              <a:buChar char="•"/>
              <a:tabLst>
                <a:tab pos="3946525" algn="l"/>
              </a:tabLst>
              <a:defRPr sz="2000" b="1">
                <a:solidFill>
                  <a:schemeClr val="tx1"/>
                </a:solidFill>
                <a:latin typeface="Arial" panose="020B0604020202020204" pitchFamily="34" charset="0"/>
              </a:defRPr>
            </a:lvl3pPr>
            <a:lvl4pPr marL="1600200" indent="-228600">
              <a:spcBef>
                <a:spcPct val="20000"/>
              </a:spcBef>
              <a:buChar char="–"/>
              <a:tabLst>
                <a:tab pos="3946525" algn="l"/>
              </a:tabLst>
              <a:defRPr sz="2000" b="1">
                <a:solidFill>
                  <a:schemeClr val="tx1"/>
                </a:solidFill>
                <a:latin typeface="Arial" panose="020B0604020202020204" pitchFamily="34" charset="0"/>
              </a:defRPr>
            </a:lvl4pPr>
            <a:lvl5pPr marL="2057400" indent="-228600">
              <a:spcBef>
                <a:spcPct val="20000"/>
              </a:spcBef>
              <a:buChar char="»"/>
              <a:tabLst>
                <a:tab pos="3946525" algn="l"/>
              </a:tabLst>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9pPr>
          </a:lstStyle>
          <a:p>
            <a:pPr>
              <a:spcBef>
                <a:spcPct val="0"/>
              </a:spcBef>
              <a:buFontTx/>
              <a:buNone/>
            </a:pPr>
            <a:r>
              <a:rPr lang="en-GB" altLang="en-US" sz="1800">
                <a:solidFill>
                  <a:srgbClr val="336699"/>
                </a:solidFill>
              </a:rPr>
              <a:t>aerobic sul</a:t>
            </a:r>
            <a:r>
              <a:rPr lang="de-DE" altLang="en-US" sz="1800">
                <a:solidFill>
                  <a:srgbClr val="336699"/>
                </a:solidFill>
              </a:rPr>
              <a:t>f</a:t>
            </a:r>
            <a:r>
              <a:rPr lang="en-GB" altLang="en-US" sz="1800">
                <a:solidFill>
                  <a:srgbClr val="336699"/>
                </a:solidFill>
              </a:rPr>
              <a:t>ide</a:t>
            </a:r>
          </a:p>
          <a:p>
            <a:pPr>
              <a:spcBef>
                <a:spcPct val="0"/>
              </a:spcBef>
              <a:buFontTx/>
              <a:buNone/>
            </a:pPr>
            <a:r>
              <a:rPr lang="en-GB" altLang="en-US" sz="1800">
                <a:solidFill>
                  <a:srgbClr val="336699"/>
                </a:solidFill>
              </a:rPr>
              <a:t>oxidizing bacteria</a:t>
            </a:r>
          </a:p>
        </p:txBody>
      </p:sp>
      <p:sp>
        <p:nvSpPr>
          <p:cNvPr id="13" name="Oval 10">
            <a:extLst>
              <a:ext uri="{FF2B5EF4-FFF2-40B4-BE49-F238E27FC236}">
                <a16:creationId xmlns:a16="http://schemas.microsoft.com/office/drawing/2014/main" id="{B9120626-D0D5-4964-A473-65EF33013DC9}"/>
              </a:ext>
            </a:extLst>
          </p:cNvPr>
          <p:cNvSpPr>
            <a:spLocks noChangeArrowheads="1"/>
          </p:cNvSpPr>
          <p:nvPr/>
        </p:nvSpPr>
        <p:spPr bwMode="auto">
          <a:xfrm rot="6900000">
            <a:off x="3948931" y="1718433"/>
            <a:ext cx="1570434" cy="686990"/>
          </a:xfrm>
          <a:prstGeom prst="ellipse">
            <a:avLst/>
          </a:prstGeom>
          <a:solidFill>
            <a:srgbClr val="9999FF"/>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sp>
        <p:nvSpPr>
          <p:cNvPr id="14" name="Rectangle 11">
            <a:extLst>
              <a:ext uri="{FF2B5EF4-FFF2-40B4-BE49-F238E27FC236}">
                <a16:creationId xmlns:a16="http://schemas.microsoft.com/office/drawing/2014/main" id="{938CC413-7918-4E86-B9CB-B6E419AB1C6E}"/>
              </a:ext>
            </a:extLst>
          </p:cNvPr>
          <p:cNvSpPr>
            <a:spLocks noChangeArrowheads="1"/>
          </p:cNvSpPr>
          <p:nvPr/>
        </p:nvSpPr>
        <p:spPr bwMode="auto">
          <a:xfrm>
            <a:off x="6145634" y="3007878"/>
            <a:ext cx="1294209" cy="96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47" tIns="34523" rIns="69047" bIns="34523"/>
          <a:lstStyle>
            <a:lvl1pPr marL="342900" indent="-342900">
              <a:spcBef>
                <a:spcPct val="20000"/>
              </a:spcBef>
              <a:buChar char="•"/>
              <a:tabLst>
                <a:tab pos="3946525" algn="l"/>
              </a:tabLst>
              <a:defRPr sz="2000" b="1">
                <a:solidFill>
                  <a:schemeClr val="tx1"/>
                </a:solidFill>
                <a:latin typeface="Arial" panose="020B0604020202020204" pitchFamily="34" charset="0"/>
              </a:defRPr>
            </a:lvl1pPr>
            <a:lvl2pPr marL="742950" indent="-285750">
              <a:spcBef>
                <a:spcPct val="20000"/>
              </a:spcBef>
              <a:buChar char="–"/>
              <a:tabLst>
                <a:tab pos="3946525" algn="l"/>
              </a:tabLst>
              <a:defRPr sz="2000" b="1">
                <a:solidFill>
                  <a:schemeClr val="tx1"/>
                </a:solidFill>
                <a:latin typeface="Arial" panose="020B0604020202020204" pitchFamily="34" charset="0"/>
              </a:defRPr>
            </a:lvl2pPr>
            <a:lvl3pPr marL="1143000" indent="-228600">
              <a:spcBef>
                <a:spcPct val="20000"/>
              </a:spcBef>
              <a:buChar char="•"/>
              <a:tabLst>
                <a:tab pos="3946525" algn="l"/>
              </a:tabLst>
              <a:defRPr sz="2000" b="1">
                <a:solidFill>
                  <a:schemeClr val="tx1"/>
                </a:solidFill>
                <a:latin typeface="Arial" panose="020B0604020202020204" pitchFamily="34" charset="0"/>
              </a:defRPr>
            </a:lvl3pPr>
            <a:lvl4pPr marL="1600200" indent="-228600">
              <a:spcBef>
                <a:spcPct val="20000"/>
              </a:spcBef>
              <a:buChar char="–"/>
              <a:tabLst>
                <a:tab pos="3946525" algn="l"/>
              </a:tabLst>
              <a:defRPr sz="2000" b="1">
                <a:solidFill>
                  <a:schemeClr val="tx1"/>
                </a:solidFill>
                <a:latin typeface="Arial" panose="020B0604020202020204" pitchFamily="34" charset="0"/>
              </a:defRPr>
            </a:lvl4pPr>
            <a:lvl5pPr marL="2057400" indent="-228600">
              <a:spcBef>
                <a:spcPct val="20000"/>
              </a:spcBef>
              <a:buChar char="»"/>
              <a:tabLst>
                <a:tab pos="3946525" algn="l"/>
              </a:tabLst>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9pPr>
          </a:lstStyle>
          <a:p>
            <a:pPr algn="ctr">
              <a:spcBef>
                <a:spcPct val="0"/>
              </a:spcBef>
              <a:buFontTx/>
              <a:buNone/>
            </a:pPr>
            <a:r>
              <a:rPr lang="en-GB" altLang="en-US" sz="1800">
                <a:solidFill>
                  <a:srgbClr val="336699"/>
                </a:solidFill>
              </a:rPr>
              <a:t>sul</a:t>
            </a:r>
            <a:r>
              <a:rPr lang="de-DE" altLang="en-US" sz="1800">
                <a:solidFill>
                  <a:srgbClr val="336699"/>
                </a:solidFill>
              </a:rPr>
              <a:t>f</a:t>
            </a:r>
            <a:r>
              <a:rPr lang="en-GB" altLang="en-US" sz="1800">
                <a:solidFill>
                  <a:srgbClr val="336699"/>
                </a:solidFill>
              </a:rPr>
              <a:t>ur</a:t>
            </a:r>
          </a:p>
          <a:p>
            <a:pPr algn="ctr">
              <a:spcBef>
                <a:spcPct val="0"/>
              </a:spcBef>
              <a:buFontTx/>
              <a:buNone/>
            </a:pPr>
            <a:endParaRPr lang="en-GB" altLang="en-US" sz="1950">
              <a:solidFill>
                <a:srgbClr val="336699"/>
              </a:solidFill>
            </a:endParaRPr>
          </a:p>
          <a:p>
            <a:pPr algn="ctr">
              <a:spcBef>
                <a:spcPct val="0"/>
              </a:spcBef>
              <a:buFontTx/>
              <a:buNone/>
            </a:pPr>
            <a:r>
              <a:rPr lang="en-GB" altLang="en-US" sz="1950">
                <a:solidFill>
                  <a:srgbClr val="336699"/>
                </a:solidFill>
              </a:rPr>
              <a:t>S</a:t>
            </a:r>
            <a:r>
              <a:rPr lang="en-GB" altLang="en-US" sz="1950" baseline="30000">
                <a:solidFill>
                  <a:srgbClr val="336699"/>
                </a:solidFill>
              </a:rPr>
              <a:t>0</a:t>
            </a:r>
          </a:p>
        </p:txBody>
      </p:sp>
      <p:sp>
        <p:nvSpPr>
          <p:cNvPr id="15" name="Rectangle 12">
            <a:extLst>
              <a:ext uri="{FF2B5EF4-FFF2-40B4-BE49-F238E27FC236}">
                <a16:creationId xmlns:a16="http://schemas.microsoft.com/office/drawing/2014/main" id="{04A42E4F-8AF2-44E3-BA98-D394C3947501}"/>
              </a:ext>
            </a:extLst>
          </p:cNvPr>
          <p:cNvSpPr>
            <a:spLocks noChangeArrowheads="1"/>
          </p:cNvSpPr>
          <p:nvPr/>
        </p:nvSpPr>
        <p:spPr bwMode="auto">
          <a:xfrm>
            <a:off x="1692697" y="3007880"/>
            <a:ext cx="1294209" cy="1010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47" tIns="34523" rIns="69047" bIns="34523"/>
          <a:lstStyle>
            <a:lvl1pPr marL="342900" indent="-342900">
              <a:spcBef>
                <a:spcPct val="20000"/>
              </a:spcBef>
              <a:buChar char="•"/>
              <a:tabLst>
                <a:tab pos="3946525" algn="l"/>
              </a:tabLst>
              <a:defRPr sz="2000" b="1">
                <a:solidFill>
                  <a:schemeClr val="tx1"/>
                </a:solidFill>
                <a:latin typeface="Arial" panose="020B0604020202020204" pitchFamily="34" charset="0"/>
              </a:defRPr>
            </a:lvl1pPr>
            <a:lvl2pPr marL="742950" indent="-285750">
              <a:spcBef>
                <a:spcPct val="20000"/>
              </a:spcBef>
              <a:buChar char="–"/>
              <a:tabLst>
                <a:tab pos="3946525" algn="l"/>
              </a:tabLst>
              <a:defRPr sz="2000" b="1">
                <a:solidFill>
                  <a:schemeClr val="tx1"/>
                </a:solidFill>
                <a:latin typeface="Arial" panose="020B0604020202020204" pitchFamily="34" charset="0"/>
              </a:defRPr>
            </a:lvl2pPr>
            <a:lvl3pPr marL="1143000" indent="-228600">
              <a:spcBef>
                <a:spcPct val="20000"/>
              </a:spcBef>
              <a:buChar char="•"/>
              <a:tabLst>
                <a:tab pos="3946525" algn="l"/>
              </a:tabLst>
              <a:defRPr sz="2000" b="1">
                <a:solidFill>
                  <a:schemeClr val="tx1"/>
                </a:solidFill>
                <a:latin typeface="Arial" panose="020B0604020202020204" pitchFamily="34" charset="0"/>
              </a:defRPr>
            </a:lvl3pPr>
            <a:lvl4pPr marL="1600200" indent="-228600">
              <a:spcBef>
                <a:spcPct val="20000"/>
              </a:spcBef>
              <a:buChar char="–"/>
              <a:tabLst>
                <a:tab pos="3946525" algn="l"/>
              </a:tabLst>
              <a:defRPr sz="2000" b="1">
                <a:solidFill>
                  <a:schemeClr val="tx1"/>
                </a:solidFill>
                <a:latin typeface="Arial" panose="020B0604020202020204" pitchFamily="34" charset="0"/>
              </a:defRPr>
            </a:lvl4pPr>
            <a:lvl5pPr marL="2057400" indent="-228600">
              <a:spcBef>
                <a:spcPct val="20000"/>
              </a:spcBef>
              <a:buChar char="»"/>
              <a:tabLst>
                <a:tab pos="3946525" algn="l"/>
              </a:tabLst>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946525" algn="l"/>
              </a:tabLst>
              <a:defRPr sz="2000" b="1">
                <a:solidFill>
                  <a:schemeClr val="tx1"/>
                </a:solidFill>
                <a:latin typeface="Arial" panose="020B0604020202020204" pitchFamily="34" charset="0"/>
              </a:defRPr>
            </a:lvl9pPr>
          </a:lstStyle>
          <a:p>
            <a:pPr algn="ctr">
              <a:spcBef>
                <a:spcPct val="0"/>
              </a:spcBef>
              <a:buFontTx/>
              <a:buNone/>
            </a:pPr>
            <a:r>
              <a:rPr lang="en-GB" altLang="en-US" sz="1800" dirty="0" err="1">
                <a:solidFill>
                  <a:srgbClr val="336699"/>
                </a:solidFill>
              </a:rPr>
              <a:t>sul</a:t>
            </a:r>
            <a:r>
              <a:rPr lang="de-DE" altLang="en-US" sz="1800" dirty="0">
                <a:solidFill>
                  <a:srgbClr val="336699"/>
                </a:solidFill>
              </a:rPr>
              <a:t>f</a:t>
            </a:r>
            <a:r>
              <a:rPr lang="en-GB" altLang="en-US" sz="1800" dirty="0">
                <a:solidFill>
                  <a:srgbClr val="336699"/>
                </a:solidFill>
              </a:rPr>
              <a:t>ide</a:t>
            </a:r>
          </a:p>
          <a:p>
            <a:pPr algn="ctr">
              <a:spcBef>
                <a:spcPct val="0"/>
              </a:spcBef>
              <a:buFontTx/>
              <a:buNone/>
            </a:pPr>
            <a:endParaRPr lang="en-GB" altLang="en-US" sz="1950" dirty="0">
              <a:solidFill>
                <a:srgbClr val="336699"/>
              </a:solidFill>
              <a:latin typeface="Verdana" panose="020B0604030504040204" pitchFamily="34" charset="0"/>
            </a:endParaRPr>
          </a:p>
          <a:p>
            <a:pPr algn="ctr">
              <a:spcBef>
                <a:spcPct val="0"/>
              </a:spcBef>
              <a:buFontTx/>
              <a:buNone/>
            </a:pPr>
            <a:r>
              <a:rPr lang="en-GB" altLang="en-US" sz="1950" dirty="0">
                <a:solidFill>
                  <a:srgbClr val="336699"/>
                </a:solidFill>
              </a:rPr>
              <a:t>H</a:t>
            </a:r>
            <a:r>
              <a:rPr lang="en-GB" altLang="en-US" sz="1950" baseline="-25000" dirty="0">
                <a:solidFill>
                  <a:srgbClr val="336699"/>
                </a:solidFill>
              </a:rPr>
              <a:t>2</a:t>
            </a:r>
            <a:r>
              <a:rPr lang="en-GB" altLang="en-US" sz="1950" dirty="0">
                <a:solidFill>
                  <a:srgbClr val="336699"/>
                </a:solidFill>
              </a:rPr>
              <a:t>S</a:t>
            </a:r>
          </a:p>
        </p:txBody>
      </p:sp>
      <p:sp>
        <p:nvSpPr>
          <p:cNvPr id="16" name="Line 13">
            <a:extLst>
              <a:ext uri="{FF2B5EF4-FFF2-40B4-BE49-F238E27FC236}">
                <a16:creationId xmlns:a16="http://schemas.microsoft.com/office/drawing/2014/main" id="{0B2B1EB6-16AE-4D23-A9E3-31F1AFE453C7}"/>
              </a:ext>
            </a:extLst>
          </p:cNvPr>
          <p:cNvSpPr>
            <a:spLocks noChangeShapeType="1"/>
          </p:cNvSpPr>
          <p:nvPr/>
        </p:nvSpPr>
        <p:spPr bwMode="auto">
          <a:xfrm>
            <a:off x="3153593" y="2373275"/>
            <a:ext cx="800100" cy="0"/>
          </a:xfrm>
          <a:prstGeom prst="line">
            <a:avLst/>
          </a:prstGeom>
          <a:noFill/>
          <a:ln w="7620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7" name="Line 14">
            <a:extLst>
              <a:ext uri="{FF2B5EF4-FFF2-40B4-BE49-F238E27FC236}">
                <a16:creationId xmlns:a16="http://schemas.microsoft.com/office/drawing/2014/main" id="{C0D48393-BCA7-4672-AC05-5C473088B899}"/>
              </a:ext>
            </a:extLst>
          </p:cNvPr>
          <p:cNvSpPr>
            <a:spLocks noChangeShapeType="1"/>
          </p:cNvSpPr>
          <p:nvPr/>
        </p:nvSpPr>
        <p:spPr bwMode="auto">
          <a:xfrm>
            <a:off x="5325293" y="2373275"/>
            <a:ext cx="800100" cy="0"/>
          </a:xfrm>
          <a:prstGeom prst="line">
            <a:avLst/>
          </a:prstGeom>
          <a:noFill/>
          <a:ln w="7620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pic>
        <p:nvPicPr>
          <p:cNvPr id="41" name="Picture 40">
            <a:extLst>
              <a:ext uri="{FF2B5EF4-FFF2-40B4-BE49-F238E27FC236}">
                <a16:creationId xmlns:a16="http://schemas.microsoft.com/office/drawing/2014/main" id="{7372DDBE-1668-3AF9-4BE9-822957F88513}"/>
              </a:ext>
            </a:extLst>
          </p:cNvPr>
          <p:cNvPicPr>
            <a:picLocks noChangeAspect="1"/>
          </p:cNvPicPr>
          <p:nvPr/>
        </p:nvPicPr>
        <p:blipFill>
          <a:blip r:embed="rId3"/>
          <a:stretch>
            <a:fillRect/>
          </a:stretch>
        </p:blipFill>
        <p:spPr>
          <a:xfrm>
            <a:off x="1721950" y="1686169"/>
            <a:ext cx="1243692" cy="1164437"/>
          </a:xfrm>
          <a:prstGeom prst="rect">
            <a:avLst/>
          </a:prstGeom>
        </p:spPr>
      </p:pic>
      <p:pic>
        <p:nvPicPr>
          <p:cNvPr id="42" name="Picture 41">
            <a:extLst>
              <a:ext uri="{FF2B5EF4-FFF2-40B4-BE49-F238E27FC236}">
                <a16:creationId xmlns:a16="http://schemas.microsoft.com/office/drawing/2014/main" id="{2BB2829B-7A6E-19DB-0C01-3973826C9F05}"/>
              </a:ext>
            </a:extLst>
          </p:cNvPr>
          <p:cNvPicPr>
            <a:picLocks noChangeAspect="1"/>
          </p:cNvPicPr>
          <p:nvPr/>
        </p:nvPicPr>
        <p:blipFill>
          <a:blip r:embed="rId4"/>
          <a:stretch>
            <a:fillRect/>
          </a:stretch>
        </p:blipFill>
        <p:spPr>
          <a:xfrm>
            <a:off x="6356836" y="1930030"/>
            <a:ext cx="871804" cy="920576"/>
          </a:xfrm>
          <a:prstGeom prst="rect">
            <a:avLst/>
          </a:prstGeom>
        </p:spPr>
      </p:pic>
      <p:pic>
        <p:nvPicPr>
          <p:cNvPr id="45" name="Picture 44">
            <a:extLst>
              <a:ext uri="{FF2B5EF4-FFF2-40B4-BE49-F238E27FC236}">
                <a16:creationId xmlns:a16="http://schemas.microsoft.com/office/drawing/2014/main" id="{F611065A-CBC4-6E57-C516-AABF01EA179F}"/>
              </a:ext>
            </a:extLst>
          </p:cNvPr>
          <p:cNvPicPr>
            <a:picLocks noChangeAspect="1"/>
          </p:cNvPicPr>
          <p:nvPr/>
        </p:nvPicPr>
        <p:blipFill>
          <a:blip r:embed="rId5"/>
          <a:stretch>
            <a:fillRect/>
          </a:stretch>
        </p:blipFill>
        <p:spPr>
          <a:xfrm>
            <a:off x="3810066" y="1323313"/>
            <a:ext cx="1390008" cy="2560542"/>
          </a:xfrm>
          <a:prstGeom prst="rect">
            <a:avLst/>
          </a:prstGeom>
        </p:spPr>
      </p:pic>
      <p:sp>
        <p:nvSpPr>
          <p:cNvPr id="7" name="Rectangle 6">
            <a:extLst>
              <a:ext uri="{FF2B5EF4-FFF2-40B4-BE49-F238E27FC236}">
                <a16:creationId xmlns:a16="http://schemas.microsoft.com/office/drawing/2014/main" id="{846B8440-2C2F-E32E-097F-E689D9C535FB}"/>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Logo, company name&#10;&#10;Description automatically generated">
            <a:extLst>
              <a:ext uri="{FF2B5EF4-FFF2-40B4-BE49-F238E27FC236}">
                <a16:creationId xmlns:a16="http://schemas.microsoft.com/office/drawing/2014/main" id="{76BDBDC9-B82C-D6BF-98BD-88103C233503}"/>
              </a:ext>
            </a:extLst>
          </p:cNvPr>
          <p:cNvPicPr>
            <a:picLocks noChangeAspect="1"/>
          </p:cNvPicPr>
          <p:nvPr/>
        </p:nvPicPr>
        <p:blipFill rotWithShape="1">
          <a:blip r:embed="rId6"/>
          <a:srcRect l="1" t="-2892" r="1081" b="-1"/>
          <a:stretch/>
        </p:blipFill>
        <p:spPr>
          <a:xfrm>
            <a:off x="-7815" y="4710637"/>
            <a:ext cx="583200" cy="268113"/>
          </a:xfrm>
          <a:prstGeom prst="rect">
            <a:avLst/>
          </a:prstGeom>
          <a:solidFill>
            <a:schemeClr val="bg1"/>
          </a:solidFill>
        </p:spPr>
      </p:pic>
      <p:pic>
        <p:nvPicPr>
          <p:cNvPr id="9" name="Picture 8" descr="A close up of a logo&#10;&#10;Description generated with very high confidence">
            <a:extLst>
              <a:ext uri="{FF2B5EF4-FFF2-40B4-BE49-F238E27FC236}">
                <a16:creationId xmlns:a16="http://schemas.microsoft.com/office/drawing/2014/main" id="{EC4A5739-2B07-7F5D-FFBB-ED4069993136}"/>
              </a:ext>
            </a:extLst>
          </p:cNvPr>
          <p:cNvPicPr>
            <a:picLocks noChangeAspect="1"/>
          </p:cNvPicPr>
          <p:nvPr/>
        </p:nvPicPr>
        <p:blipFill>
          <a:blip r:embed="rId7"/>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1621732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706" y="17053"/>
            <a:ext cx="8713693" cy="857250"/>
          </a:xfrm>
        </p:spPr>
        <p:txBody>
          <a:bodyPr>
            <a:normAutofit fontScale="90000"/>
          </a:bodyPr>
          <a:lstStyle/>
          <a:p>
            <a:r>
              <a:rPr lang="nl-NL" dirty="0"/>
              <a:t>Biologisch proces – </a:t>
            </a:r>
            <a:br>
              <a:rPr lang="nl-NL" dirty="0"/>
            </a:br>
            <a:r>
              <a:rPr lang="nl-NL" i="1" dirty="0"/>
              <a:t>natuurlijk voorkomende bacteriën</a:t>
            </a:r>
          </a:p>
        </p:txBody>
      </p:sp>
      <p:pic>
        <p:nvPicPr>
          <p:cNvPr id="6" name="Picture 2" descr="World map depicting major areas where soda lakes occur (green). A Rain shadowed area of California and Nevada. Mono Lake is depicted (photograph by Sacha Heath). B Eurasian Steppe contains the Kulunda steppe and Kulunda Lake. C Rift Valley contains many soda lakes, such as Lake Bogoria (photograph from Shutterstock). Shown in the top left is Van Lake in Turkey (photograph from Shutterstock). Also indicated are the Central Mexican plateau, Manitoba (Canada), Wadi al Natrun (Egypt), Decan Plateau (India), and Eastern Austr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296" y="874303"/>
            <a:ext cx="5267246" cy="38334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752873" y="4710637"/>
            <a:ext cx="2432076" cy="307777"/>
          </a:xfrm>
          <a:prstGeom prst="rect">
            <a:avLst/>
          </a:prstGeom>
          <a:noFill/>
        </p:spPr>
        <p:txBody>
          <a:bodyPr wrap="none" rtlCol="0">
            <a:spAutoFit/>
          </a:bodyPr>
          <a:lstStyle/>
          <a:p>
            <a:r>
              <a:rPr lang="en-US" sz="1400" i="1" dirty="0">
                <a:solidFill>
                  <a:schemeClr val="bg1">
                    <a:lumMod val="50000"/>
                  </a:schemeClr>
                </a:solidFill>
              </a:rPr>
              <a:t>source: Sorokin et al. (2014)</a:t>
            </a:r>
          </a:p>
        </p:txBody>
      </p:sp>
      <p:pic>
        <p:nvPicPr>
          <p:cNvPr id="3" name="Picture 2">
            <a:extLst>
              <a:ext uri="{FF2B5EF4-FFF2-40B4-BE49-F238E27FC236}">
                <a16:creationId xmlns:a16="http://schemas.microsoft.com/office/drawing/2014/main" id="{2C635A2D-5016-F4E5-F6FF-3DA4773036EA}"/>
              </a:ext>
            </a:extLst>
          </p:cNvPr>
          <p:cNvPicPr>
            <a:picLocks noChangeAspect="1"/>
          </p:cNvPicPr>
          <p:nvPr/>
        </p:nvPicPr>
        <p:blipFill>
          <a:blip r:embed="rId3"/>
          <a:stretch>
            <a:fillRect/>
          </a:stretch>
        </p:blipFill>
        <p:spPr>
          <a:xfrm>
            <a:off x="125964" y="1912025"/>
            <a:ext cx="2934735" cy="1529676"/>
          </a:xfrm>
          <a:prstGeom prst="rect">
            <a:avLst/>
          </a:prstGeom>
        </p:spPr>
      </p:pic>
      <p:sp>
        <p:nvSpPr>
          <p:cNvPr id="4" name="Rectangle 3">
            <a:extLst>
              <a:ext uri="{FF2B5EF4-FFF2-40B4-BE49-F238E27FC236}">
                <a16:creationId xmlns:a16="http://schemas.microsoft.com/office/drawing/2014/main" id="{E560F36F-FF2C-E32C-F4FF-22824BEA2017}"/>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Logo, company name&#10;&#10;Description automatically generated">
            <a:extLst>
              <a:ext uri="{FF2B5EF4-FFF2-40B4-BE49-F238E27FC236}">
                <a16:creationId xmlns:a16="http://schemas.microsoft.com/office/drawing/2014/main" id="{3065A0F5-BE50-2311-D7FD-119765DD3728}"/>
              </a:ext>
            </a:extLst>
          </p:cNvPr>
          <p:cNvPicPr>
            <a:picLocks noChangeAspect="1"/>
          </p:cNvPicPr>
          <p:nvPr/>
        </p:nvPicPr>
        <p:blipFill rotWithShape="1">
          <a:blip r:embed="rId4"/>
          <a:srcRect l="1" t="-2892" r="1081" b="-1"/>
          <a:stretch/>
        </p:blipFill>
        <p:spPr>
          <a:xfrm>
            <a:off x="-7815" y="4710637"/>
            <a:ext cx="583200" cy="268113"/>
          </a:xfrm>
          <a:prstGeom prst="rect">
            <a:avLst/>
          </a:prstGeom>
          <a:solidFill>
            <a:schemeClr val="bg1"/>
          </a:solidFill>
        </p:spPr>
      </p:pic>
      <p:pic>
        <p:nvPicPr>
          <p:cNvPr id="8" name="Picture 7" descr="A close up of a logo&#10;&#10;Description generated with very high confidence">
            <a:extLst>
              <a:ext uri="{FF2B5EF4-FFF2-40B4-BE49-F238E27FC236}">
                <a16:creationId xmlns:a16="http://schemas.microsoft.com/office/drawing/2014/main" id="{CFFAB9DE-9BDF-7ED3-8FF0-F6586EE2EBFD}"/>
              </a:ext>
            </a:extLst>
          </p:cNvPr>
          <p:cNvPicPr>
            <a:picLocks noChangeAspect="1"/>
          </p:cNvPicPr>
          <p:nvPr/>
        </p:nvPicPr>
        <p:blipFill>
          <a:blip r:embed="rId5"/>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3225688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8AD7D4-CB6E-75AF-C72D-428E46F90433}"/>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0307" y="0"/>
            <a:ext cx="8256493" cy="857250"/>
          </a:xfrm>
        </p:spPr>
        <p:txBody>
          <a:bodyPr/>
          <a:lstStyle/>
          <a:p>
            <a:r>
              <a:rPr lang="nl-NL" dirty="0" err="1"/>
              <a:t>Sulfur</a:t>
            </a:r>
            <a:r>
              <a:rPr lang="nl-NL" dirty="0"/>
              <a:t> </a:t>
            </a:r>
            <a:r>
              <a:rPr lang="nl-NL" dirty="0" err="1"/>
              <a:t>Excreting</a:t>
            </a:r>
            <a:r>
              <a:rPr lang="nl-NL" dirty="0"/>
              <a:t> </a:t>
            </a:r>
            <a:r>
              <a:rPr lang="nl-NL" dirty="0" err="1"/>
              <a:t>Bacterium</a:t>
            </a:r>
            <a:endParaRPr lang="nl-NL"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602" y="902989"/>
            <a:ext cx="5049818" cy="373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pic>
        <p:nvPicPr>
          <p:cNvPr id="9" name="Picture 8">
            <a:extLst>
              <a:ext uri="{FF2B5EF4-FFF2-40B4-BE49-F238E27FC236}">
                <a16:creationId xmlns:a16="http://schemas.microsoft.com/office/drawing/2014/main" id="{30CC20D5-BE1F-2471-7291-06E22BDB43A1}"/>
              </a:ext>
            </a:extLst>
          </p:cNvPr>
          <p:cNvPicPr>
            <a:picLocks noChangeAspect="1"/>
          </p:cNvPicPr>
          <p:nvPr/>
        </p:nvPicPr>
        <p:blipFill>
          <a:blip r:embed="rId3"/>
          <a:srcRect/>
          <a:stretch>
            <a:fillRect/>
          </a:stretch>
        </p:blipFill>
        <p:spPr>
          <a:xfrm>
            <a:off x="-851936" y="1958533"/>
            <a:ext cx="2934735" cy="1529676"/>
          </a:xfrm>
          <a:custGeom>
            <a:avLst/>
            <a:gdLst>
              <a:gd name="connsiteX0" fmla="*/ 0 w 2934735"/>
              <a:gd name="connsiteY0" fmla="*/ 0 h 1529676"/>
              <a:gd name="connsiteX1" fmla="*/ 2934735 w 2934735"/>
              <a:gd name="connsiteY1" fmla="*/ 0 h 1529676"/>
              <a:gd name="connsiteX2" fmla="*/ 2934735 w 2934735"/>
              <a:gd name="connsiteY2" fmla="*/ 371626 h 1529676"/>
              <a:gd name="connsiteX3" fmla="*/ 2388636 w 2934735"/>
              <a:gd name="connsiteY3" fmla="*/ 161588 h 1529676"/>
              <a:gd name="connsiteX4" fmla="*/ 1766336 w 2934735"/>
              <a:gd name="connsiteY4" fmla="*/ 542588 h 1529676"/>
              <a:gd name="connsiteX5" fmla="*/ 2566436 w 2934735"/>
              <a:gd name="connsiteY5" fmla="*/ 1469688 h 1529676"/>
              <a:gd name="connsiteX6" fmla="*/ 2877586 w 2934735"/>
              <a:gd name="connsiteY6" fmla="*/ 1323638 h 1529676"/>
              <a:gd name="connsiteX7" fmla="*/ 2934735 w 2934735"/>
              <a:gd name="connsiteY7" fmla="*/ 719492 h 1529676"/>
              <a:gd name="connsiteX8" fmla="*/ 2934735 w 2934735"/>
              <a:gd name="connsiteY8" fmla="*/ 1529676 h 1529676"/>
              <a:gd name="connsiteX9" fmla="*/ 0 w 2934735"/>
              <a:gd name="connsiteY9" fmla="*/ 1529676 h 1529676"/>
              <a:gd name="connsiteX10" fmla="*/ 0 w 2934735"/>
              <a:gd name="connsiteY10" fmla="*/ 1072700 h 1529676"/>
              <a:gd name="connsiteX11" fmla="*/ 102636 w 2934735"/>
              <a:gd name="connsiteY11" fmla="*/ 1469688 h 1529676"/>
              <a:gd name="connsiteX12" fmla="*/ 1017036 w 2934735"/>
              <a:gd name="connsiteY12" fmla="*/ 1368088 h 1529676"/>
              <a:gd name="connsiteX13" fmla="*/ 1220236 w 2934735"/>
              <a:gd name="connsiteY13" fmla="*/ 574338 h 1529676"/>
              <a:gd name="connsiteX14" fmla="*/ 1220236 w 2934735"/>
              <a:gd name="connsiteY14" fmla="*/ 123488 h 1529676"/>
              <a:gd name="connsiteX15" fmla="*/ 0 w 2934735"/>
              <a:gd name="connsiteY15" fmla="*/ 160788 h 1529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34735" h="1529676">
                <a:moveTo>
                  <a:pt x="0" y="0"/>
                </a:moveTo>
                <a:lnTo>
                  <a:pt x="2934735" y="0"/>
                </a:lnTo>
                <a:lnTo>
                  <a:pt x="2934735" y="371626"/>
                </a:lnTo>
                <a:lnTo>
                  <a:pt x="2388636" y="161588"/>
                </a:lnTo>
                <a:lnTo>
                  <a:pt x="1766336" y="542588"/>
                </a:lnTo>
                <a:lnTo>
                  <a:pt x="2566436" y="1469688"/>
                </a:lnTo>
                <a:lnTo>
                  <a:pt x="2877586" y="1323638"/>
                </a:lnTo>
                <a:lnTo>
                  <a:pt x="2934735" y="719492"/>
                </a:lnTo>
                <a:lnTo>
                  <a:pt x="2934735" y="1529676"/>
                </a:lnTo>
                <a:lnTo>
                  <a:pt x="0" y="1529676"/>
                </a:lnTo>
                <a:lnTo>
                  <a:pt x="0" y="1072700"/>
                </a:lnTo>
                <a:lnTo>
                  <a:pt x="102636" y="1469688"/>
                </a:lnTo>
                <a:lnTo>
                  <a:pt x="1017036" y="1368088"/>
                </a:lnTo>
                <a:lnTo>
                  <a:pt x="1220236" y="574338"/>
                </a:lnTo>
                <a:cubicBezTo>
                  <a:pt x="1222353" y="419821"/>
                  <a:pt x="1224469" y="265305"/>
                  <a:pt x="1220236" y="123488"/>
                </a:cubicBezTo>
                <a:lnTo>
                  <a:pt x="0" y="160788"/>
                </a:lnTo>
                <a:close/>
              </a:path>
            </a:pathLst>
          </a:custGeom>
        </p:spPr>
      </p:pic>
      <p:pic>
        <p:nvPicPr>
          <p:cNvPr id="4" name="Picture 3" descr="Logo, company name&#10;&#10;Description automatically generated">
            <a:extLst>
              <a:ext uri="{FF2B5EF4-FFF2-40B4-BE49-F238E27FC236}">
                <a16:creationId xmlns:a16="http://schemas.microsoft.com/office/drawing/2014/main" id="{444BD5FB-6E30-3A0D-B4DC-DBA189D52C7F}"/>
              </a:ext>
            </a:extLst>
          </p:cNvPr>
          <p:cNvPicPr>
            <a:picLocks noChangeAspect="1"/>
          </p:cNvPicPr>
          <p:nvPr/>
        </p:nvPicPr>
        <p:blipFill rotWithShape="1">
          <a:blip r:embed="rId4"/>
          <a:srcRect l="1" t="-2892" r="1081" b="-1"/>
          <a:stretch/>
        </p:blipFill>
        <p:spPr>
          <a:xfrm>
            <a:off x="-7815" y="4710637"/>
            <a:ext cx="583200" cy="268113"/>
          </a:xfrm>
          <a:prstGeom prst="rect">
            <a:avLst/>
          </a:prstGeom>
          <a:solidFill>
            <a:schemeClr val="bg1"/>
          </a:solidFill>
        </p:spPr>
      </p:pic>
      <p:pic>
        <p:nvPicPr>
          <p:cNvPr id="7" name="Picture 6" descr="A close up of a logo&#10;&#10;Description generated with very high confidence">
            <a:extLst>
              <a:ext uri="{FF2B5EF4-FFF2-40B4-BE49-F238E27FC236}">
                <a16:creationId xmlns:a16="http://schemas.microsoft.com/office/drawing/2014/main" id="{048782C4-F109-010F-FB08-0102CB650067}"/>
              </a:ext>
            </a:extLst>
          </p:cNvPr>
          <p:cNvPicPr>
            <a:picLocks noChangeAspect="1"/>
          </p:cNvPicPr>
          <p:nvPr/>
        </p:nvPicPr>
        <p:blipFill>
          <a:blip r:embed="rId5"/>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3171479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4F3AF8-3F58-4836-2FEB-852B0F83FE8A}"/>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353BCB1-F367-7312-7915-E334D30600BE}"/>
              </a:ext>
            </a:extLst>
          </p:cNvPr>
          <p:cNvPicPr>
            <a:picLocks noChangeAspect="1"/>
          </p:cNvPicPr>
          <p:nvPr/>
        </p:nvPicPr>
        <p:blipFill>
          <a:blip r:embed="rId2"/>
          <a:stretch>
            <a:fillRect/>
          </a:stretch>
        </p:blipFill>
        <p:spPr>
          <a:xfrm>
            <a:off x="1370013" y="512618"/>
            <a:ext cx="3295109" cy="4471649"/>
          </a:xfrm>
          <a:prstGeom prst="rect">
            <a:avLst/>
          </a:prstGeom>
        </p:spPr>
      </p:pic>
      <p:sp>
        <p:nvSpPr>
          <p:cNvPr id="2" name="Title 1">
            <a:extLst>
              <a:ext uri="{FF2B5EF4-FFF2-40B4-BE49-F238E27FC236}">
                <a16:creationId xmlns:a16="http://schemas.microsoft.com/office/drawing/2014/main" id="{898D96FF-8A82-92B2-8DF4-4FDDC5271AD6}"/>
              </a:ext>
            </a:extLst>
          </p:cNvPr>
          <p:cNvSpPr txBox="1">
            <a:spLocks/>
          </p:cNvSpPr>
          <p:nvPr/>
        </p:nvSpPr>
        <p:spPr>
          <a:xfrm>
            <a:off x="0" y="0"/>
            <a:ext cx="9143999" cy="512618"/>
          </a:xfrm>
          <a:prstGeom prst="rect">
            <a:avLst/>
          </a:prstGeom>
        </p:spPr>
        <p:txBody>
          <a:bodyPr vert="horz" lIns="91440" tIns="45720" rIns="91440" bIns="45720" rtlCol="0" anchor="b">
            <a:normAutofit fontScale="70000" lnSpcReduction="20000"/>
          </a:bodyPr>
          <a:lstStyle>
            <a:lvl1pPr algn="ctr" defTabSz="457200" rtl="0" eaLnBrk="1" latinLnBrk="0" hangingPunct="1">
              <a:spcBef>
                <a:spcPct val="0"/>
              </a:spcBef>
              <a:buNone/>
              <a:defRPr sz="4500" b="1" kern="1200">
                <a:solidFill>
                  <a:schemeClr val="accent1"/>
                </a:solidFill>
                <a:latin typeface="+mj-lt"/>
                <a:ea typeface="+mj-ea"/>
                <a:cs typeface="+mj-cs"/>
              </a:defRPr>
            </a:lvl1pPr>
          </a:lstStyle>
          <a:p>
            <a:r>
              <a:rPr lang="nl-NL" dirty="0" err="1"/>
              <a:t>Microbioom</a:t>
            </a:r>
            <a:r>
              <a:rPr lang="nl-NL" dirty="0"/>
              <a:t> in kaart brengen met DNA en RNA</a:t>
            </a:r>
          </a:p>
        </p:txBody>
      </p:sp>
      <p:pic>
        <p:nvPicPr>
          <p:cNvPr id="3" name="Picture 2">
            <a:extLst>
              <a:ext uri="{FF2B5EF4-FFF2-40B4-BE49-F238E27FC236}">
                <a16:creationId xmlns:a16="http://schemas.microsoft.com/office/drawing/2014/main" id="{BAC276E5-75FE-1473-381F-00A3EF52BED1}"/>
              </a:ext>
            </a:extLst>
          </p:cNvPr>
          <p:cNvPicPr>
            <a:picLocks noChangeAspect="1"/>
          </p:cNvPicPr>
          <p:nvPr/>
        </p:nvPicPr>
        <p:blipFill>
          <a:blip r:embed="rId3"/>
          <a:srcRect/>
          <a:stretch>
            <a:fillRect/>
          </a:stretch>
        </p:blipFill>
        <p:spPr>
          <a:xfrm>
            <a:off x="-851936" y="1958533"/>
            <a:ext cx="2934735" cy="1529676"/>
          </a:xfrm>
          <a:custGeom>
            <a:avLst/>
            <a:gdLst>
              <a:gd name="connsiteX0" fmla="*/ 0 w 2934735"/>
              <a:gd name="connsiteY0" fmla="*/ 0 h 1529676"/>
              <a:gd name="connsiteX1" fmla="*/ 2934735 w 2934735"/>
              <a:gd name="connsiteY1" fmla="*/ 0 h 1529676"/>
              <a:gd name="connsiteX2" fmla="*/ 2934735 w 2934735"/>
              <a:gd name="connsiteY2" fmla="*/ 371626 h 1529676"/>
              <a:gd name="connsiteX3" fmla="*/ 2388636 w 2934735"/>
              <a:gd name="connsiteY3" fmla="*/ 161588 h 1529676"/>
              <a:gd name="connsiteX4" fmla="*/ 1766336 w 2934735"/>
              <a:gd name="connsiteY4" fmla="*/ 542588 h 1529676"/>
              <a:gd name="connsiteX5" fmla="*/ 2566436 w 2934735"/>
              <a:gd name="connsiteY5" fmla="*/ 1469688 h 1529676"/>
              <a:gd name="connsiteX6" fmla="*/ 2877586 w 2934735"/>
              <a:gd name="connsiteY6" fmla="*/ 1323638 h 1529676"/>
              <a:gd name="connsiteX7" fmla="*/ 2934735 w 2934735"/>
              <a:gd name="connsiteY7" fmla="*/ 719492 h 1529676"/>
              <a:gd name="connsiteX8" fmla="*/ 2934735 w 2934735"/>
              <a:gd name="connsiteY8" fmla="*/ 1529676 h 1529676"/>
              <a:gd name="connsiteX9" fmla="*/ 0 w 2934735"/>
              <a:gd name="connsiteY9" fmla="*/ 1529676 h 1529676"/>
              <a:gd name="connsiteX10" fmla="*/ 0 w 2934735"/>
              <a:gd name="connsiteY10" fmla="*/ 1072700 h 1529676"/>
              <a:gd name="connsiteX11" fmla="*/ 102636 w 2934735"/>
              <a:gd name="connsiteY11" fmla="*/ 1469688 h 1529676"/>
              <a:gd name="connsiteX12" fmla="*/ 1017036 w 2934735"/>
              <a:gd name="connsiteY12" fmla="*/ 1368088 h 1529676"/>
              <a:gd name="connsiteX13" fmla="*/ 1220236 w 2934735"/>
              <a:gd name="connsiteY13" fmla="*/ 574338 h 1529676"/>
              <a:gd name="connsiteX14" fmla="*/ 1220236 w 2934735"/>
              <a:gd name="connsiteY14" fmla="*/ 123488 h 1529676"/>
              <a:gd name="connsiteX15" fmla="*/ 0 w 2934735"/>
              <a:gd name="connsiteY15" fmla="*/ 160788 h 1529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34735" h="1529676">
                <a:moveTo>
                  <a:pt x="0" y="0"/>
                </a:moveTo>
                <a:lnTo>
                  <a:pt x="2934735" y="0"/>
                </a:lnTo>
                <a:lnTo>
                  <a:pt x="2934735" y="371626"/>
                </a:lnTo>
                <a:lnTo>
                  <a:pt x="2388636" y="161588"/>
                </a:lnTo>
                <a:lnTo>
                  <a:pt x="1766336" y="542588"/>
                </a:lnTo>
                <a:lnTo>
                  <a:pt x="2566436" y="1469688"/>
                </a:lnTo>
                <a:lnTo>
                  <a:pt x="2877586" y="1323638"/>
                </a:lnTo>
                <a:lnTo>
                  <a:pt x="2934735" y="719492"/>
                </a:lnTo>
                <a:lnTo>
                  <a:pt x="2934735" y="1529676"/>
                </a:lnTo>
                <a:lnTo>
                  <a:pt x="0" y="1529676"/>
                </a:lnTo>
                <a:lnTo>
                  <a:pt x="0" y="1072700"/>
                </a:lnTo>
                <a:lnTo>
                  <a:pt x="102636" y="1469688"/>
                </a:lnTo>
                <a:lnTo>
                  <a:pt x="1017036" y="1368088"/>
                </a:lnTo>
                <a:lnTo>
                  <a:pt x="1220236" y="574338"/>
                </a:lnTo>
                <a:cubicBezTo>
                  <a:pt x="1222353" y="419821"/>
                  <a:pt x="1224469" y="265305"/>
                  <a:pt x="1220236" y="123488"/>
                </a:cubicBezTo>
                <a:lnTo>
                  <a:pt x="0" y="160788"/>
                </a:lnTo>
                <a:close/>
              </a:path>
            </a:pathLst>
          </a:custGeom>
        </p:spPr>
      </p:pic>
      <p:grpSp>
        <p:nvGrpSpPr>
          <p:cNvPr id="49" name="Group 48">
            <a:extLst>
              <a:ext uri="{FF2B5EF4-FFF2-40B4-BE49-F238E27FC236}">
                <a16:creationId xmlns:a16="http://schemas.microsoft.com/office/drawing/2014/main" id="{ED3445DA-6369-AE83-C632-C35187F96B19}"/>
              </a:ext>
            </a:extLst>
          </p:cNvPr>
          <p:cNvGrpSpPr/>
          <p:nvPr/>
        </p:nvGrpSpPr>
        <p:grpSpPr>
          <a:xfrm>
            <a:off x="6950095" y="1368045"/>
            <a:ext cx="2021320" cy="2627830"/>
            <a:chOff x="7829186" y="1008870"/>
            <a:chExt cx="2637579" cy="3429001"/>
          </a:xfrm>
        </p:grpSpPr>
        <p:pic>
          <p:nvPicPr>
            <p:cNvPr id="50" name="Picture 49" descr="BSR">
              <a:extLst>
                <a:ext uri="{FF2B5EF4-FFF2-40B4-BE49-F238E27FC236}">
                  <a16:creationId xmlns:a16="http://schemas.microsoft.com/office/drawing/2014/main" id="{78C0B7DE-9C84-455C-E32B-B42A647B3A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73" t="19250" r="48026" b="10892"/>
            <a:stretch/>
          </p:blipFill>
          <p:spPr bwMode="auto">
            <a:xfrm>
              <a:off x="7829186" y="1008870"/>
              <a:ext cx="2637579" cy="3429001"/>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a:extLst>
                <a:ext uri="{FF2B5EF4-FFF2-40B4-BE49-F238E27FC236}">
                  <a16:creationId xmlns:a16="http://schemas.microsoft.com/office/drawing/2014/main" id="{CD922E63-9D40-3C69-2418-D02E944BE81B}"/>
                </a:ext>
              </a:extLst>
            </p:cNvPr>
            <p:cNvSpPr/>
            <p:nvPr/>
          </p:nvSpPr>
          <p:spPr>
            <a:xfrm>
              <a:off x="7829186" y="1008871"/>
              <a:ext cx="2637579" cy="3429000"/>
            </a:xfrm>
            <a:prstGeom prst="rect">
              <a:avLst/>
            </a:prstGeom>
            <a:solidFill>
              <a:schemeClr val="bg1">
                <a:alpha val="74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1BBAD4FB-EED4-7064-E0B6-28524C84E071}"/>
              </a:ext>
            </a:extLst>
          </p:cNvPr>
          <p:cNvGrpSpPr/>
          <p:nvPr/>
        </p:nvGrpSpPr>
        <p:grpSpPr>
          <a:xfrm>
            <a:off x="4723738" y="1365049"/>
            <a:ext cx="2023164" cy="2630228"/>
            <a:chOff x="7829186" y="1008870"/>
            <a:chExt cx="2637579" cy="3429001"/>
          </a:xfrm>
        </p:grpSpPr>
        <p:pic>
          <p:nvPicPr>
            <p:cNvPr id="53" name="Picture 52" descr="BSR">
              <a:extLst>
                <a:ext uri="{FF2B5EF4-FFF2-40B4-BE49-F238E27FC236}">
                  <a16:creationId xmlns:a16="http://schemas.microsoft.com/office/drawing/2014/main" id="{08517621-CA6A-321C-44FA-9BCD54F9D9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73" t="19250" r="48026" b="10892"/>
            <a:stretch/>
          </p:blipFill>
          <p:spPr bwMode="auto">
            <a:xfrm>
              <a:off x="7829186" y="1008870"/>
              <a:ext cx="2637579" cy="3429001"/>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53">
              <a:extLst>
                <a:ext uri="{FF2B5EF4-FFF2-40B4-BE49-F238E27FC236}">
                  <a16:creationId xmlns:a16="http://schemas.microsoft.com/office/drawing/2014/main" id="{8E0712F5-F00D-1990-34AF-4266F5969D79}"/>
                </a:ext>
              </a:extLst>
            </p:cNvPr>
            <p:cNvSpPr/>
            <p:nvPr/>
          </p:nvSpPr>
          <p:spPr>
            <a:xfrm>
              <a:off x="7829186" y="1008871"/>
              <a:ext cx="2637579" cy="3429000"/>
            </a:xfrm>
            <a:prstGeom prst="rect">
              <a:avLst/>
            </a:prstGeom>
            <a:solidFill>
              <a:schemeClr val="bg1">
                <a:alpha val="74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6338146F-0ED1-F06B-C8E4-B38C1F8745A6}"/>
              </a:ext>
            </a:extLst>
          </p:cNvPr>
          <p:cNvGrpSpPr/>
          <p:nvPr/>
        </p:nvGrpSpPr>
        <p:grpSpPr>
          <a:xfrm rot="19178150">
            <a:off x="8460604" y="3235778"/>
            <a:ext cx="329010" cy="686598"/>
            <a:chOff x="5295104" y="1565896"/>
            <a:chExt cx="1283862" cy="2679242"/>
          </a:xfrm>
        </p:grpSpPr>
        <p:sp>
          <p:nvSpPr>
            <p:cNvPr id="105" name="Oval 10">
              <a:extLst>
                <a:ext uri="{FF2B5EF4-FFF2-40B4-BE49-F238E27FC236}">
                  <a16:creationId xmlns:a16="http://schemas.microsoft.com/office/drawing/2014/main" id="{0C67C73B-76A2-322D-7204-1D2EFF335FFE}"/>
                </a:ext>
              </a:extLst>
            </p:cNvPr>
            <p:cNvSpPr>
              <a:spLocks noChangeArrowheads="1"/>
            </p:cNvSpPr>
            <p:nvPr/>
          </p:nvSpPr>
          <p:spPr bwMode="auto">
            <a:xfrm rot="6900000">
              <a:off x="5450254" y="2007618"/>
              <a:ext cx="1570434" cy="686990"/>
            </a:xfrm>
            <a:prstGeom prst="ellipse">
              <a:avLst/>
            </a:prstGeom>
            <a:solidFill>
              <a:srgbClr val="BD83B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06" name="Picture 105">
              <a:extLst>
                <a:ext uri="{FF2B5EF4-FFF2-40B4-BE49-F238E27FC236}">
                  <a16:creationId xmlns:a16="http://schemas.microsoft.com/office/drawing/2014/main" id="{A8222988-10F3-44E0-0FCC-11632A0C7305}"/>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07" name="Group 106">
            <a:extLst>
              <a:ext uri="{FF2B5EF4-FFF2-40B4-BE49-F238E27FC236}">
                <a16:creationId xmlns:a16="http://schemas.microsoft.com/office/drawing/2014/main" id="{2B78A4E5-04F3-0C9C-D53F-82DC1BC17EB9}"/>
              </a:ext>
            </a:extLst>
          </p:cNvPr>
          <p:cNvGrpSpPr/>
          <p:nvPr/>
        </p:nvGrpSpPr>
        <p:grpSpPr>
          <a:xfrm rot="20917720">
            <a:off x="7140784" y="3225730"/>
            <a:ext cx="329010" cy="686598"/>
            <a:chOff x="5295104" y="1565896"/>
            <a:chExt cx="1283862" cy="2679242"/>
          </a:xfrm>
        </p:grpSpPr>
        <p:sp>
          <p:nvSpPr>
            <p:cNvPr id="108" name="Oval 10">
              <a:extLst>
                <a:ext uri="{FF2B5EF4-FFF2-40B4-BE49-F238E27FC236}">
                  <a16:creationId xmlns:a16="http://schemas.microsoft.com/office/drawing/2014/main" id="{BD525938-80EE-CCB1-6B4A-446D92ACAF03}"/>
                </a:ext>
              </a:extLst>
            </p:cNvPr>
            <p:cNvSpPr>
              <a:spLocks noChangeArrowheads="1"/>
            </p:cNvSpPr>
            <p:nvPr/>
          </p:nvSpPr>
          <p:spPr bwMode="auto">
            <a:xfrm rot="6900000">
              <a:off x="5450254" y="2007618"/>
              <a:ext cx="1570434" cy="686990"/>
            </a:xfrm>
            <a:prstGeom prst="ellipse">
              <a:avLst/>
            </a:prstGeom>
            <a:solidFill>
              <a:srgbClr val="85B2D4"/>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09" name="Picture 108">
              <a:extLst>
                <a:ext uri="{FF2B5EF4-FFF2-40B4-BE49-F238E27FC236}">
                  <a16:creationId xmlns:a16="http://schemas.microsoft.com/office/drawing/2014/main" id="{CE729BB8-58A9-005A-DA8F-1E281882E59B}"/>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10" name="Group 109">
            <a:extLst>
              <a:ext uri="{FF2B5EF4-FFF2-40B4-BE49-F238E27FC236}">
                <a16:creationId xmlns:a16="http://schemas.microsoft.com/office/drawing/2014/main" id="{346E7254-79B4-62D6-135B-57572C1F1A8A}"/>
              </a:ext>
            </a:extLst>
          </p:cNvPr>
          <p:cNvGrpSpPr/>
          <p:nvPr/>
        </p:nvGrpSpPr>
        <p:grpSpPr>
          <a:xfrm rot="5400000">
            <a:off x="8044076" y="2487110"/>
            <a:ext cx="329010" cy="686598"/>
            <a:chOff x="5295104" y="1565896"/>
            <a:chExt cx="1283862" cy="2679242"/>
          </a:xfrm>
        </p:grpSpPr>
        <p:sp>
          <p:nvSpPr>
            <p:cNvPr id="111" name="Oval 10">
              <a:extLst>
                <a:ext uri="{FF2B5EF4-FFF2-40B4-BE49-F238E27FC236}">
                  <a16:creationId xmlns:a16="http://schemas.microsoft.com/office/drawing/2014/main" id="{BA17411A-26EC-D0EE-05A6-28C4B14EF901}"/>
                </a:ext>
              </a:extLst>
            </p:cNvPr>
            <p:cNvSpPr>
              <a:spLocks noChangeArrowheads="1"/>
            </p:cNvSpPr>
            <p:nvPr/>
          </p:nvSpPr>
          <p:spPr bwMode="auto">
            <a:xfrm rot="6900000">
              <a:off x="5450254" y="2007618"/>
              <a:ext cx="1570434" cy="686990"/>
            </a:xfrm>
            <a:prstGeom prst="ellipse">
              <a:avLst/>
            </a:prstGeom>
            <a:solidFill>
              <a:srgbClr val="91D2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12" name="Picture 111">
              <a:extLst>
                <a:ext uri="{FF2B5EF4-FFF2-40B4-BE49-F238E27FC236}">
                  <a16:creationId xmlns:a16="http://schemas.microsoft.com/office/drawing/2014/main" id="{FBA1BABF-4682-E849-F6F6-F6B7CE8ED4D7}"/>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13" name="Group 112">
            <a:extLst>
              <a:ext uri="{FF2B5EF4-FFF2-40B4-BE49-F238E27FC236}">
                <a16:creationId xmlns:a16="http://schemas.microsoft.com/office/drawing/2014/main" id="{D95E893E-7F1B-3185-097B-A9BCD0835B1E}"/>
              </a:ext>
            </a:extLst>
          </p:cNvPr>
          <p:cNvGrpSpPr/>
          <p:nvPr/>
        </p:nvGrpSpPr>
        <p:grpSpPr>
          <a:xfrm rot="6667820">
            <a:off x="7836193" y="2725454"/>
            <a:ext cx="329010" cy="686598"/>
            <a:chOff x="5295104" y="1565896"/>
            <a:chExt cx="1283862" cy="2679242"/>
          </a:xfrm>
        </p:grpSpPr>
        <p:sp>
          <p:nvSpPr>
            <p:cNvPr id="114" name="Oval 10">
              <a:extLst>
                <a:ext uri="{FF2B5EF4-FFF2-40B4-BE49-F238E27FC236}">
                  <a16:creationId xmlns:a16="http://schemas.microsoft.com/office/drawing/2014/main" id="{C6FE2070-1F79-A800-603C-4E82A295BE7E}"/>
                </a:ext>
              </a:extLst>
            </p:cNvPr>
            <p:cNvSpPr>
              <a:spLocks noChangeArrowheads="1"/>
            </p:cNvSpPr>
            <p:nvPr/>
          </p:nvSpPr>
          <p:spPr bwMode="auto">
            <a:xfrm rot="6900000">
              <a:off x="5450254" y="2007618"/>
              <a:ext cx="1570434" cy="686990"/>
            </a:xfrm>
            <a:prstGeom prst="ellipse">
              <a:avLst/>
            </a:prstGeom>
            <a:solidFill>
              <a:srgbClr val="DBD9D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15" name="Picture 114">
              <a:extLst>
                <a:ext uri="{FF2B5EF4-FFF2-40B4-BE49-F238E27FC236}">
                  <a16:creationId xmlns:a16="http://schemas.microsoft.com/office/drawing/2014/main" id="{FF963FC8-C311-D186-DF65-5D06571C2187}"/>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16" name="Group 115">
            <a:extLst>
              <a:ext uri="{FF2B5EF4-FFF2-40B4-BE49-F238E27FC236}">
                <a16:creationId xmlns:a16="http://schemas.microsoft.com/office/drawing/2014/main" id="{F268A1C5-8D9E-6824-1E37-6F5D7E9B403B}"/>
              </a:ext>
            </a:extLst>
          </p:cNvPr>
          <p:cNvGrpSpPr/>
          <p:nvPr/>
        </p:nvGrpSpPr>
        <p:grpSpPr>
          <a:xfrm rot="17311843">
            <a:off x="7455113" y="2764892"/>
            <a:ext cx="329010" cy="686598"/>
            <a:chOff x="5295104" y="1565896"/>
            <a:chExt cx="1283862" cy="2679242"/>
          </a:xfrm>
        </p:grpSpPr>
        <p:sp>
          <p:nvSpPr>
            <p:cNvPr id="117" name="Oval 10">
              <a:extLst>
                <a:ext uri="{FF2B5EF4-FFF2-40B4-BE49-F238E27FC236}">
                  <a16:creationId xmlns:a16="http://schemas.microsoft.com/office/drawing/2014/main" id="{969F9BDB-1E5B-B6C3-4B56-DFF717D20578}"/>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18" name="Picture 117">
              <a:extLst>
                <a:ext uri="{FF2B5EF4-FFF2-40B4-BE49-F238E27FC236}">
                  <a16:creationId xmlns:a16="http://schemas.microsoft.com/office/drawing/2014/main" id="{6794ED47-4990-F1A8-C4AC-50F90866D3AC}"/>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19" name="Group 118">
            <a:extLst>
              <a:ext uri="{FF2B5EF4-FFF2-40B4-BE49-F238E27FC236}">
                <a16:creationId xmlns:a16="http://schemas.microsoft.com/office/drawing/2014/main" id="{35F96B2F-8079-150A-CAC2-B0A5BEF76B42}"/>
              </a:ext>
            </a:extLst>
          </p:cNvPr>
          <p:cNvGrpSpPr/>
          <p:nvPr/>
        </p:nvGrpSpPr>
        <p:grpSpPr>
          <a:xfrm rot="19356154">
            <a:off x="8405263" y="2218928"/>
            <a:ext cx="329010" cy="686598"/>
            <a:chOff x="5295104" y="1565896"/>
            <a:chExt cx="1283862" cy="2679242"/>
          </a:xfrm>
        </p:grpSpPr>
        <p:sp>
          <p:nvSpPr>
            <p:cNvPr id="120" name="Oval 10">
              <a:extLst>
                <a:ext uri="{FF2B5EF4-FFF2-40B4-BE49-F238E27FC236}">
                  <a16:creationId xmlns:a16="http://schemas.microsoft.com/office/drawing/2014/main" id="{97A1349C-D0BE-3F4D-68ED-07736C711BFC}"/>
                </a:ext>
              </a:extLst>
            </p:cNvPr>
            <p:cNvSpPr>
              <a:spLocks noChangeArrowheads="1"/>
            </p:cNvSpPr>
            <p:nvPr/>
          </p:nvSpPr>
          <p:spPr bwMode="auto">
            <a:xfrm rot="6900000">
              <a:off x="5450254" y="2007618"/>
              <a:ext cx="1570434" cy="686990"/>
            </a:xfrm>
            <a:prstGeom prst="ellipse">
              <a:avLst/>
            </a:prstGeom>
            <a:solidFill>
              <a:srgbClr val="CEE6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21" name="Picture 120">
              <a:extLst>
                <a:ext uri="{FF2B5EF4-FFF2-40B4-BE49-F238E27FC236}">
                  <a16:creationId xmlns:a16="http://schemas.microsoft.com/office/drawing/2014/main" id="{F312281E-094A-8DC7-B7FA-CCC067BA1B18}"/>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22" name="Group 121">
            <a:extLst>
              <a:ext uri="{FF2B5EF4-FFF2-40B4-BE49-F238E27FC236}">
                <a16:creationId xmlns:a16="http://schemas.microsoft.com/office/drawing/2014/main" id="{C26517A9-D301-857C-D221-C976534E5462}"/>
              </a:ext>
            </a:extLst>
          </p:cNvPr>
          <p:cNvGrpSpPr/>
          <p:nvPr/>
        </p:nvGrpSpPr>
        <p:grpSpPr>
          <a:xfrm rot="19178150">
            <a:off x="4797159" y="2325899"/>
            <a:ext cx="329010" cy="686598"/>
            <a:chOff x="5295104" y="1565896"/>
            <a:chExt cx="1283862" cy="2679242"/>
          </a:xfrm>
        </p:grpSpPr>
        <p:sp>
          <p:nvSpPr>
            <p:cNvPr id="123" name="Oval 10">
              <a:extLst>
                <a:ext uri="{FF2B5EF4-FFF2-40B4-BE49-F238E27FC236}">
                  <a16:creationId xmlns:a16="http://schemas.microsoft.com/office/drawing/2014/main" id="{68B95C7F-EFF2-6AB5-11C9-58724BB868A1}"/>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24" name="Picture 123">
              <a:extLst>
                <a:ext uri="{FF2B5EF4-FFF2-40B4-BE49-F238E27FC236}">
                  <a16:creationId xmlns:a16="http://schemas.microsoft.com/office/drawing/2014/main" id="{309DFC2B-68C0-CAA9-4A8D-F86254A56915}"/>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25" name="Group 124">
            <a:extLst>
              <a:ext uri="{FF2B5EF4-FFF2-40B4-BE49-F238E27FC236}">
                <a16:creationId xmlns:a16="http://schemas.microsoft.com/office/drawing/2014/main" id="{39822E18-62C6-99F5-3EE5-3D25A51469EB}"/>
              </a:ext>
            </a:extLst>
          </p:cNvPr>
          <p:cNvGrpSpPr/>
          <p:nvPr/>
        </p:nvGrpSpPr>
        <p:grpSpPr>
          <a:xfrm rot="10800000">
            <a:off x="4761229" y="3295423"/>
            <a:ext cx="329010" cy="686598"/>
            <a:chOff x="5295104" y="1565896"/>
            <a:chExt cx="1283862" cy="2679242"/>
          </a:xfrm>
        </p:grpSpPr>
        <p:sp>
          <p:nvSpPr>
            <p:cNvPr id="126" name="Oval 10">
              <a:extLst>
                <a:ext uri="{FF2B5EF4-FFF2-40B4-BE49-F238E27FC236}">
                  <a16:creationId xmlns:a16="http://schemas.microsoft.com/office/drawing/2014/main" id="{0FA4B272-667C-30A7-AB14-D3CD01191865}"/>
                </a:ext>
              </a:extLst>
            </p:cNvPr>
            <p:cNvSpPr>
              <a:spLocks noChangeArrowheads="1"/>
            </p:cNvSpPr>
            <p:nvPr/>
          </p:nvSpPr>
          <p:spPr bwMode="auto">
            <a:xfrm rot="6900000">
              <a:off x="5450254" y="2007618"/>
              <a:ext cx="1570434" cy="686990"/>
            </a:xfrm>
            <a:prstGeom prst="ellipse">
              <a:avLst/>
            </a:prstGeom>
            <a:solidFill>
              <a:srgbClr val="FACEE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27" name="Picture 126">
              <a:extLst>
                <a:ext uri="{FF2B5EF4-FFF2-40B4-BE49-F238E27FC236}">
                  <a16:creationId xmlns:a16="http://schemas.microsoft.com/office/drawing/2014/main" id="{C2D00032-4B66-577A-1CF5-8E89E1F527B5}"/>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28" name="Group 127">
            <a:extLst>
              <a:ext uri="{FF2B5EF4-FFF2-40B4-BE49-F238E27FC236}">
                <a16:creationId xmlns:a16="http://schemas.microsoft.com/office/drawing/2014/main" id="{34FF426A-CAE5-8CEB-52EA-86C582F6209B}"/>
              </a:ext>
            </a:extLst>
          </p:cNvPr>
          <p:cNvGrpSpPr/>
          <p:nvPr/>
        </p:nvGrpSpPr>
        <p:grpSpPr>
          <a:xfrm rot="5400000">
            <a:off x="5479301" y="3392716"/>
            <a:ext cx="329010" cy="686598"/>
            <a:chOff x="5295104" y="1565896"/>
            <a:chExt cx="1283862" cy="2679242"/>
          </a:xfrm>
        </p:grpSpPr>
        <p:sp>
          <p:nvSpPr>
            <p:cNvPr id="129" name="Oval 10">
              <a:extLst>
                <a:ext uri="{FF2B5EF4-FFF2-40B4-BE49-F238E27FC236}">
                  <a16:creationId xmlns:a16="http://schemas.microsoft.com/office/drawing/2014/main" id="{9887958F-5742-75E2-E4D1-B9B2C8DD4BBB}"/>
                </a:ext>
              </a:extLst>
            </p:cNvPr>
            <p:cNvSpPr>
              <a:spLocks noChangeArrowheads="1"/>
            </p:cNvSpPr>
            <p:nvPr/>
          </p:nvSpPr>
          <p:spPr bwMode="auto">
            <a:xfrm rot="6900000">
              <a:off x="5450254" y="2007618"/>
              <a:ext cx="1570434" cy="686990"/>
            </a:xfrm>
            <a:prstGeom prst="ellipse">
              <a:avLst/>
            </a:prstGeom>
            <a:solidFill>
              <a:srgbClr val="FACEE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30" name="Picture 129">
              <a:extLst>
                <a:ext uri="{FF2B5EF4-FFF2-40B4-BE49-F238E27FC236}">
                  <a16:creationId xmlns:a16="http://schemas.microsoft.com/office/drawing/2014/main" id="{F91FAB33-0517-99C8-23B4-319CC839982A}"/>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31" name="Group 130">
            <a:extLst>
              <a:ext uri="{FF2B5EF4-FFF2-40B4-BE49-F238E27FC236}">
                <a16:creationId xmlns:a16="http://schemas.microsoft.com/office/drawing/2014/main" id="{799ED520-8991-B950-24DE-D7DEE4BF5343}"/>
              </a:ext>
            </a:extLst>
          </p:cNvPr>
          <p:cNvGrpSpPr/>
          <p:nvPr/>
        </p:nvGrpSpPr>
        <p:grpSpPr>
          <a:xfrm rot="8737012">
            <a:off x="5214455" y="2108018"/>
            <a:ext cx="329010" cy="686598"/>
            <a:chOff x="5295104" y="1565896"/>
            <a:chExt cx="1283862" cy="2679242"/>
          </a:xfrm>
        </p:grpSpPr>
        <p:sp>
          <p:nvSpPr>
            <p:cNvPr id="132" name="Oval 10">
              <a:extLst>
                <a:ext uri="{FF2B5EF4-FFF2-40B4-BE49-F238E27FC236}">
                  <a16:creationId xmlns:a16="http://schemas.microsoft.com/office/drawing/2014/main" id="{B2ACE7B9-E6C1-450F-62D8-B9D15F463C63}"/>
                </a:ext>
              </a:extLst>
            </p:cNvPr>
            <p:cNvSpPr>
              <a:spLocks noChangeArrowheads="1"/>
            </p:cNvSpPr>
            <p:nvPr/>
          </p:nvSpPr>
          <p:spPr bwMode="auto">
            <a:xfrm rot="6900000">
              <a:off x="5450254" y="2007618"/>
              <a:ext cx="1570434" cy="686990"/>
            </a:xfrm>
            <a:prstGeom prst="ellipse">
              <a:avLst/>
            </a:prstGeom>
            <a:solidFill>
              <a:srgbClr val="FACEE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33" name="Picture 132">
              <a:extLst>
                <a:ext uri="{FF2B5EF4-FFF2-40B4-BE49-F238E27FC236}">
                  <a16:creationId xmlns:a16="http://schemas.microsoft.com/office/drawing/2014/main" id="{5BB2850E-6DB7-7A2E-F971-64564145DCC6}"/>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34" name="Group 133">
            <a:extLst>
              <a:ext uri="{FF2B5EF4-FFF2-40B4-BE49-F238E27FC236}">
                <a16:creationId xmlns:a16="http://schemas.microsoft.com/office/drawing/2014/main" id="{1941338A-6E5B-EE05-F7B3-FA28FEB5E5E6}"/>
              </a:ext>
            </a:extLst>
          </p:cNvPr>
          <p:cNvGrpSpPr/>
          <p:nvPr/>
        </p:nvGrpSpPr>
        <p:grpSpPr>
          <a:xfrm rot="1770215">
            <a:off x="5600558" y="3171686"/>
            <a:ext cx="329010" cy="686598"/>
            <a:chOff x="5295104" y="1565896"/>
            <a:chExt cx="1283862" cy="2679242"/>
          </a:xfrm>
        </p:grpSpPr>
        <p:sp>
          <p:nvSpPr>
            <p:cNvPr id="135" name="Oval 10">
              <a:extLst>
                <a:ext uri="{FF2B5EF4-FFF2-40B4-BE49-F238E27FC236}">
                  <a16:creationId xmlns:a16="http://schemas.microsoft.com/office/drawing/2014/main" id="{3805A79E-59C2-8948-0599-0B51BE2CEB65}"/>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36" name="Picture 135">
              <a:extLst>
                <a:ext uri="{FF2B5EF4-FFF2-40B4-BE49-F238E27FC236}">
                  <a16:creationId xmlns:a16="http://schemas.microsoft.com/office/drawing/2014/main" id="{C6EC965B-0D84-946F-4187-FB874873A451}"/>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37" name="Group 136">
            <a:extLst>
              <a:ext uri="{FF2B5EF4-FFF2-40B4-BE49-F238E27FC236}">
                <a16:creationId xmlns:a16="http://schemas.microsoft.com/office/drawing/2014/main" id="{9BC2DE21-A042-C45C-2790-C87C8F222461}"/>
              </a:ext>
            </a:extLst>
          </p:cNvPr>
          <p:cNvGrpSpPr/>
          <p:nvPr/>
        </p:nvGrpSpPr>
        <p:grpSpPr>
          <a:xfrm>
            <a:off x="5185580" y="2932628"/>
            <a:ext cx="329010" cy="686598"/>
            <a:chOff x="5295104" y="1565896"/>
            <a:chExt cx="1283862" cy="2679242"/>
          </a:xfrm>
        </p:grpSpPr>
        <p:sp>
          <p:nvSpPr>
            <p:cNvPr id="138" name="Oval 10">
              <a:extLst>
                <a:ext uri="{FF2B5EF4-FFF2-40B4-BE49-F238E27FC236}">
                  <a16:creationId xmlns:a16="http://schemas.microsoft.com/office/drawing/2014/main" id="{138F2270-2D46-2DFC-92CF-6D464A5828BE}"/>
                </a:ext>
              </a:extLst>
            </p:cNvPr>
            <p:cNvSpPr>
              <a:spLocks noChangeArrowheads="1"/>
            </p:cNvSpPr>
            <p:nvPr/>
          </p:nvSpPr>
          <p:spPr bwMode="auto">
            <a:xfrm rot="6900000">
              <a:off x="5450254" y="2007618"/>
              <a:ext cx="1570434" cy="686990"/>
            </a:xfrm>
            <a:prstGeom prst="ellipse">
              <a:avLst/>
            </a:prstGeom>
            <a:solidFill>
              <a:srgbClr val="FBB56A"/>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39" name="Picture 138">
              <a:extLst>
                <a:ext uri="{FF2B5EF4-FFF2-40B4-BE49-F238E27FC236}">
                  <a16:creationId xmlns:a16="http://schemas.microsoft.com/office/drawing/2014/main" id="{800C2782-C480-E99E-46E7-F239D723464B}"/>
                </a:ext>
              </a:extLst>
            </p:cNvPr>
            <p:cNvPicPr>
              <a:picLocks noChangeAspect="1"/>
            </p:cNvPicPr>
            <p:nvPr/>
          </p:nvPicPr>
          <p:blipFill>
            <a:blip r:embed="rId5"/>
            <a:stretch>
              <a:fillRect/>
            </a:stretch>
          </p:blipFill>
          <p:spPr>
            <a:xfrm>
              <a:off x="5295104" y="3038025"/>
              <a:ext cx="609653" cy="1207113"/>
            </a:xfrm>
            <a:prstGeom prst="rect">
              <a:avLst/>
            </a:prstGeom>
          </p:spPr>
        </p:pic>
      </p:grpSp>
      <p:pic>
        <p:nvPicPr>
          <p:cNvPr id="5" name="Picture 4" descr="Logo, company name&#10;&#10;Description automatically generated">
            <a:extLst>
              <a:ext uri="{FF2B5EF4-FFF2-40B4-BE49-F238E27FC236}">
                <a16:creationId xmlns:a16="http://schemas.microsoft.com/office/drawing/2014/main" id="{1C99094F-6F5E-C4A2-B2BB-D304283AEB61}"/>
              </a:ext>
            </a:extLst>
          </p:cNvPr>
          <p:cNvPicPr>
            <a:picLocks noChangeAspect="1"/>
          </p:cNvPicPr>
          <p:nvPr/>
        </p:nvPicPr>
        <p:blipFill rotWithShape="1">
          <a:blip r:embed="rId6"/>
          <a:srcRect l="1" t="-2892" r="1081" b="-1"/>
          <a:stretch/>
        </p:blipFill>
        <p:spPr>
          <a:xfrm>
            <a:off x="-7815" y="4710637"/>
            <a:ext cx="583200" cy="268113"/>
          </a:xfrm>
          <a:prstGeom prst="rect">
            <a:avLst/>
          </a:prstGeom>
          <a:solidFill>
            <a:schemeClr val="bg1"/>
          </a:solidFill>
        </p:spPr>
      </p:pic>
      <p:pic>
        <p:nvPicPr>
          <p:cNvPr id="6" name="Picture 5" descr="A close up of a logo&#10;&#10;Description generated with very high confidence">
            <a:extLst>
              <a:ext uri="{FF2B5EF4-FFF2-40B4-BE49-F238E27FC236}">
                <a16:creationId xmlns:a16="http://schemas.microsoft.com/office/drawing/2014/main" id="{B859236A-D1F9-99A9-077A-F724696F4A79}"/>
              </a:ext>
            </a:extLst>
          </p:cNvPr>
          <p:cNvPicPr>
            <a:picLocks noChangeAspect="1"/>
          </p:cNvPicPr>
          <p:nvPr/>
        </p:nvPicPr>
        <p:blipFill>
          <a:blip r:embed="rId7"/>
          <a:stretch>
            <a:fillRect/>
          </a:stretch>
        </p:blipFill>
        <p:spPr>
          <a:xfrm>
            <a:off x="7501785" y="4709080"/>
            <a:ext cx="1359769" cy="260578"/>
          </a:xfrm>
          <a:prstGeom prst="rect">
            <a:avLst/>
          </a:prstGeom>
        </p:spPr>
      </p:pic>
      <p:grpSp>
        <p:nvGrpSpPr>
          <p:cNvPr id="7" name="Group 6">
            <a:extLst>
              <a:ext uri="{FF2B5EF4-FFF2-40B4-BE49-F238E27FC236}">
                <a16:creationId xmlns:a16="http://schemas.microsoft.com/office/drawing/2014/main" id="{3F43E948-08A9-BAC7-D8C1-9D5252386AD2}"/>
              </a:ext>
            </a:extLst>
          </p:cNvPr>
          <p:cNvGrpSpPr/>
          <p:nvPr/>
        </p:nvGrpSpPr>
        <p:grpSpPr>
          <a:xfrm rot="10129278">
            <a:off x="7608390" y="1937864"/>
            <a:ext cx="329010" cy="686598"/>
            <a:chOff x="5295104" y="1565896"/>
            <a:chExt cx="1283862" cy="2679242"/>
          </a:xfrm>
        </p:grpSpPr>
        <p:sp>
          <p:nvSpPr>
            <p:cNvPr id="8" name="Oval 10">
              <a:extLst>
                <a:ext uri="{FF2B5EF4-FFF2-40B4-BE49-F238E27FC236}">
                  <a16:creationId xmlns:a16="http://schemas.microsoft.com/office/drawing/2014/main" id="{A6CCEB2A-C9BD-768D-7B92-191FDDA3074A}"/>
                </a:ext>
              </a:extLst>
            </p:cNvPr>
            <p:cNvSpPr>
              <a:spLocks noChangeArrowheads="1"/>
            </p:cNvSpPr>
            <p:nvPr/>
          </p:nvSpPr>
          <p:spPr bwMode="auto">
            <a:xfrm rot="6900000">
              <a:off x="5450254" y="2007618"/>
              <a:ext cx="1570434" cy="686990"/>
            </a:xfrm>
            <a:prstGeom prst="ellipse">
              <a:avLst/>
            </a:prstGeom>
            <a:solidFill>
              <a:srgbClr val="BD83B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0" name="Picture 9">
              <a:extLst>
                <a:ext uri="{FF2B5EF4-FFF2-40B4-BE49-F238E27FC236}">
                  <a16:creationId xmlns:a16="http://schemas.microsoft.com/office/drawing/2014/main" id="{C4DC1B1D-BE5E-FBAF-7F99-77C7ECEEC06E}"/>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1" name="Group 10">
            <a:extLst>
              <a:ext uri="{FF2B5EF4-FFF2-40B4-BE49-F238E27FC236}">
                <a16:creationId xmlns:a16="http://schemas.microsoft.com/office/drawing/2014/main" id="{573E47FE-EDF3-A21B-EB37-13F05A23E811}"/>
              </a:ext>
            </a:extLst>
          </p:cNvPr>
          <p:cNvGrpSpPr/>
          <p:nvPr/>
        </p:nvGrpSpPr>
        <p:grpSpPr>
          <a:xfrm rot="10800000">
            <a:off x="7066777" y="2246297"/>
            <a:ext cx="329010" cy="686598"/>
            <a:chOff x="5295104" y="1565896"/>
            <a:chExt cx="1283862" cy="2679242"/>
          </a:xfrm>
        </p:grpSpPr>
        <p:sp>
          <p:nvSpPr>
            <p:cNvPr id="12" name="Oval 10">
              <a:extLst>
                <a:ext uri="{FF2B5EF4-FFF2-40B4-BE49-F238E27FC236}">
                  <a16:creationId xmlns:a16="http://schemas.microsoft.com/office/drawing/2014/main" id="{65B2E086-E4ED-217C-E69F-3177C7EA0B03}"/>
                </a:ext>
              </a:extLst>
            </p:cNvPr>
            <p:cNvSpPr>
              <a:spLocks noChangeArrowheads="1"/>
            </p:cNvSpPr>
            <p:nvPr/>
          </p:nvSpPr>
          <p:spPr bwMode="auto">
            <a:xfrm rot="6900000">
              <a:off x="5450254" y="2007618"/>
              <a:ext cx="1570434" cy="686990"/>
            </a:xfrm>
            <a:prstGeom prst="ellipse">
              <a:avLst/>
            </a:prstGeom>
            <a:solidFill>
              <a:srgbClr val="BD83B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3" name="Picture 12">
              <a:extLst>
                <a:ext uri="{FF2B5EF4-FFF2-40B4-BE49-F238E27FC236}">
                  <a16:creationId xmlns:a16="http://schemas.microsoft.com/office/drawing/2014/main" id="{38A16581-B498-D018-A54E-E260639D7E13}"/>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4" name="Group 13">
            <a:extLst>
              <a:ext uri="{FF2B5EF4-FFF2-40B4-BE49-F238E27FC236}">
                <a16:creationId xmlns:a16="http://schemas.microsoft.com/office/drawing/2014/main" id="{080DFC65-7CF9-3333-3D38-F9DCF1BEB098}"/>
              </a:ext>
            </a:extLst>
          </p:cNvPr>
          <p:cNvGrpSpPr/>
          <p:nvPr/>
        </p:nvGrpSpPr>
        <p:grpSpPr>
          <a:xfrm rot="5400000">
            <a:off x="7779957" y="3333194"/>
            <a:ext cx="329010" cy="686598"/>
            <a:chOff x="5295104" y="1565896"/>
            <a:chExt cx="1283862" cy="2679242"/>
          </a:xfrm>
        </p:grpSpPr>
        <p:sp>
          <p:nvSpPr>
            <p:cNvPr id="15" name="Oval 10">
              <a:extLst>
                <a:ext uri="{FF2B5EF4-FFF2-40B4-BE49-F238E27FC236}">
                  <a16:creationId xmlns:a16="http://schemas.microsoft.com/office/drawing/2014/main" id="{3923CDBF-0B1E-6BE0-D8AD-0561CC343865}"/>
                </a:ext>
              </a:extLst>
            </p:cNvPr>
            <p:cNvSpPr>
              <a:spLocks noChangeArrowheads="1"/>
            </p:cNvSpPr>
            <p:nvPr/>
          </p:nvSpPr>
          <p:spPr bwMode="auto">
            <a:xfrm rot="6900000">
              <a:off x="5450254" y="2007618"/>
              <a:ext cx="1570434" cy="686990"/>
            </a:xfrm>
            <a:prstGeom prst="ellipse">
              <a:avLst/>
            </a:prstGeom>
            <a:solidFill>
              <a:srgbClr val="CEE6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6" name="Picture 15">
              <a:extLst>
                <a:ext uri="{FF2B5EF4-FFF2-40B4-BE49-F238E27FC236}">
                  <a16:creationId xmlns:a16="http://schemas.microsoft.com/office/drawing/2014/main" id="{514057A2-8770-35BD-2F97-AE9A358A1216}"/>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17" name="Group 16">
            <a:extLst>
              <a:ext uri="{FF2B5EF4-FFF2-40B4-BE49-F238E27FC236}">
                <a16:creationId xmlns:a16="http://schemas.microsoft.com/office/drawing/2014/main" id="{762105E2-15FF-C4C9-CA1B-479B2366FE7F}"/>
              </a:ext>
            </a:extLst>
          </p:cNvPr>
          <p:cNvGrpSpPr/>
          <p:nvPr/>
        </p:nvGrpSpPr>
        <p:grpSpPr>
          <a:xfrm rot="18146292">
            <a:off x="8558249" y="1653423"/>
            <a:ext cx="329010" cy="686598"/>
            <a:chOff x="5295104" y="1565896"/>
            <a:chExt cx="1283862" cy="2679242"/>
          </a:xfrm>
        </p:grpSpPr>
        <p:sp>
          <p:nvSpPr>
            <p:cNvPr id="18" name="Oval 10">
              <a:extLst>
                <a:ext uri="{FF2B5EF4-FFF2-40B4-BE49-F238E27FC236}">
                  <a16:creationId xmlns:a16="http://schemas.microsoft.com/office/drawing/2014/main" id="{28937126-3391-8183-6BA6-ABDEFA501155}"/>
                </a:ext>
              </a:extLst>
            </p:cNvPr>
            <p:cNvSpPr>
              <a:spLocks noChangeArrowheads="1"/>
            </p:cNvSpPr>
            <p:nvPr/>
          </p:nvSpPr>
          <p:spPr bwMode="auto">
            <a:xfrm rot="6900000">
              <a:off x="5450254" y="2007618"/>
              <a:ext cx="1570434" cy="686990"/>
            </a:xfrm>
            <a:prstGeom prst="ellipse">
              <a:avLst/>
            </a:prstGeom>
            <a:solidFill>
              <a:srgbClr val="DBD9D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9" name="Picture 18">
              <a:extLst>
                <a:ext uri="{FF2B5EF4-FFF2-40B4-BE49-F238E27FC236}">
                  <a16:creationId xmlns:a16="http://schemas.microsoft.com/office/drawing/2014/main" id="{0850F815-564D-3614-8302-32C68A4B589B}"/>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20" name="Group 19">
            <a:extLst>
              <a:ext uri="{FF2B5EF4-FFF2-40B4-BE49-F238E27FC236}">
                <a16:creationId xmlns:a16="http://schemas.microsoft.com/office/drawing/2014/main" id="{3E9F5199-3617-102C-ACA5-4C5AF825338E}"/>
              </a:ext>
            </a:extLst>
          </p:cNvPr>
          <p:cNvGrpSpPr/>
          <p:nvPr/>
        </p:nvGrpSpPr>
        <p:grpSpPr>
          <a:xfrm rot="17311843">
            <a:off x="7154210" y="1732022"/>
            <a:ext cx="329010" cy="686598"/>
            <a:chOff x="5295104" y="1565896"/>
            <a:chExt cx="1283862" cy="2679242"/>
          </a:xfrm>
        </p:grpSpPr>
        <p:sp>
          <p:nvSpPr>
            <p:cNvPr id="21" name="Oval 10">
              <a:extLst>
                <a:ext uri="{FF2B5EF4-FFF2-40B4-BE49-F238E27FC236}">
                  <a16:creationId xmlns:a16="http://schemas.microsoft.com/office/drawing/2014/main" id="{349169B8-5AE4-4FD1-6BDB-5CE16DD709CE}"/>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22" name="Picture 21">
              <a:extLst>
                <a:ext uri="{FF2B5EF4-FFF2-40B4-BE49-F238E27FC236}">
                  <a16:creationId xmlns:a16="http://schemas.microsoft.com/office/drawing/2014/main" id="{9DD77A76-7B24-EEF3-C0AC-9599BD9230FD}"/>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23" name="Group 22">
            <a:extLst>
              <a:ext uri="{FF2B5EF4-FFF2-40B4-BE49-F238E27FC236}">
                <a16:creationId xmlns:a16="http://schemas.microsoft.com/office/drawing/2014/main" id="{A6A00397-7DA6-E56B-CBD4-083AB67121DD}"/>
              </a:ext>
            </a:extLst>
          </p:cNvPr>
          <p:cNvGrpSpPr/>
          <p:nvPr/>
        </p:nvGrpSpPr>
        <p:grpSpPr>
          <a:xfrm rot="700436">
            <a:off x="8006907" y="1532572"/>
            <a:ext cx="329010" cy="686598"/>
            <a:chOff x="5295104" y="1565896"/>
            <a:chExt cx="1283862" cy="2679242"/>
          </a:xfrm>
        </p:grpSpPr>
        <p:sp>
          <p:nvSpPr>
            <p:cNvPr id="24" name="Oval 10">
              <a:extLst>
                <a:ext uri="{FF2B5EF4-FFF2-40B4-BE49-F238E27FC236}">
                  <a16:creationId xmlns:a16="http://schemas.microsoft.com/office/drawing/2014/main" id="{2EC578D5-E8A0-CE91-4BCC-AA5F976B0033}"/>
                </a:ext>
              </a:extLst>
            </p:cNvPr>
            <p:cNvSpPr>
              <a:spLocks noChangeArrowheads="1"/>
            </p:cNvSpPr>
            <p:nvPr/>
          </p:nvSpPr>
          <p:spPr bwMode="auto">
            <a:xfrm rot="6900000">
              <a:off x="5450254" y="2007618"/>
              <a:ext cx="1570434" cy="686990"/>
            </a:xfrm>
            <a:prstGeom prst="ellipse">
              <a:avLst/>
            </a:prstGeom>
            <a:solidFill>
              <a:srgbClr val="CEE6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25" name="Picture 24">
              <a:extLst>
                <a:ext uri="{FF2B5EF4-FFF2-40B4-BE49-F238E27FC236}">
                  <a16:creationId xmlns:a16="http://schemas.microsoft.com/office/drawing/2014/main" id="{270F46F6-F489-8847-70D0-A2CACC2B1C7D}"/>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26" name="Group 25">
            <a:extLst>
              <a:ext uri="{FF2B5EF4-FFF2-40B4-BE49-F238E27FC236}">
                <a16:creationId xmlns:a16="http://schemas.microsoft.com/office/drawing/2014/main" id="{CAE9865B-E932-5AF5-34D7-47A3C8D1241A}"/>
              </a:ext>
            </a:extLst>
          </p:cNvPr>
          <p:cNvGrpSpPr/>
          <p:nvPr/>
        </p:nvGrpSpPr>
        <p:grpSpPr>
          <a:xfrm rot="15723072">
            <a:off x="6200969" y="3246130"/>
            <a:ext cx="329010" cy="686598"/>
            <a:chOff x="5295104" y="1565896"/>
            <a:chExt cx="1283862" cy="2679242"/>
          </a:xfrm>
        </p:grpSpPr>
        <p:sp>
          <p:nvSpPr>
            <p:cNvPr id="27" name="Oval 10">
              <a:extLst>
                <a:ext uri="{FF2B5EF4-FFF2-40B4-BE49-F238E27FC236}">
                  <a16:creationId xmlns:a16="http://schemas.microsoft.com/office/drawing/2014/main" id="{2CD97532-3CE2-F828-7F13-93F5937EF47E}"/>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28" name="Picture 27">
              <a:extLst>
                <a:ext uri="{FF2B5EF4-FFF2-40B4-BE49-F238E27FC236}">
                  <a16:creationId xmlns:a16="http://schemas.microsoft.com/office/drawing/2014/main" id="{FF17646E-A1AD-EE6E-D55B-BD2A9D7432A1}"/>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29" name="Group 28">
            <a:extLst>
              <a:ext uri="{FF2B5EF4-FFF2-40B4-BE49-F238E27FC236}">
                <a16:creationId xmlns:a16="http://schemas.microsoft.com/office/drawing/2014/main" id="{77852404-D473-2F92-1DBE-AF563A143596}"/>
              </a:ext>
            </a:extLst>
          </p:cNvPr>
          <p:cNvGrpSpPr/>
          <p:nvPr/>
        </p:nvGrpSpPr>
        <p:grpSpPr>
          <a:xfrm rot="10800000">
            <a:off x="6019398" y="1462100"/>
            <a:ext cx="329010" cy="686598"/>
            <a:chOff x="5295104" y="1565896"/>
            <a:chExt cx="1283862" cy="2679242"/>
          </a:xfrm>
        </p:grpSpPr>
        <p:sp>
          <p:nvSpPr>
            <p:cNvPr id="30" name="Oval 10">
              <a:extLst>
                <a:ext uri="{FF2B5EF4-FFF2-40B4-BE49-F238E27FC236}">
                  <a16:creationId xmlns:a16="http://schemas.microsoft.com/office/drawing/2014/main" id="{8C82DF42-4432-3F89-476F-2A6B40623FAB}"/>
                </a:ext>
              </a:extLst>
            </p:cNvPr>
            <p:cNvSpPr>
              <a:spLocks noChangeArrowheads="1"/>
            </p:cNvSpPr>
            <p:nvPr/>
          </p:nvSpPr>
          <p:spPr bwMode="auto">
            <a:xfrm rot="6900000">
              <a:off x="5450254" y="2007618"/>
              <a:ext cx="1570434" cy="686990"/>
            </a:xfrm>
            <a:prstGeom prst="ellipse">
              <a:avLst/>
            </a:prstGeom>
            <a:solidFill>
              <a:srgbClr val="FACEE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31" name="Picture 30">
              <a:extLst>
                <a:ext uri="{FF2B5EF4-FFF2-40B4-BE49-F238E27FC236}">
                  <a16:creationId xmlns:a16="http://schemas.microsoft.com/office/drawing/2014/main" id="{7CFE223D-728C-77B3-37D2-B782AFA69A94}"/>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32" name="Group 31">
            <a:extLst>
              <a:ext uri="{FF2B5EF4-FFF2-40B4-BE49-F238E27FC236}">
                <a16:creationId xmlns:a16="http://schemas.microsoft.com/office/drawing/2014/main" id="{5D3FE054-5A60-58A1-74CB-D8EE37350465}"/>
              </a:ext>
            </a:extLst>
          </p:cNvPr>
          <p:cNvGrpSpPr/>
          <p:nvPr/>
        </p:nvGrpSpPr>
        <p:grpSpPr>
          <a:xfrm rot="3360042">
            <a:off x="6138880" y="2823726"/>
            <a:ext cx="329010" cy="686598"/>
            <a:chOff x="5295104" y="1565896"/>
            <a:chExt cx="1283862" cy="2679242"/>
          </a:xfrm>
        </p:grpSpPr>
        <p:sp>
          <p:nvSpPr>
            <p:cNvPr id="33" name="Oval 10">
              <a:extLst>
                <a:ext uri="{FF2B5EF4-FFF2-40B4-BE49-F238E27FC236}">
                  <a16:creationId xmlns:a16="http://schemas.microsoft.com/office/drawing/2014/main" id="{77213960-0F68-497B-A4F4-FD56B01128F9}"/>
                </a:ext>
              </a:extLst>
            </p:cNvPr>
            <p:cNvSpPr>
              <a:spLocks noChangeArrowheads="1"/>
            </p:cNvSpPr>
            <p:nvPr/>
          </p:nvSpPr>
          <p:spPr bwMode="auto">
            <a:xfrm rot="6900000">
              <a:off x="5450254" y="2007618"/>
              <a:ext cx="1570434" cy="686990"/>
            </a:xfrm>
            <a:prstGeom prst="ellipse">
              <a:avLst/>
            </a:prstGeom>
            <a:solidFill>
              <a:srgbClr val="FACEE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34" name="Picture 33">
              <a:extLst>
                <a:ext uri="{FF2B5EF4-FFF2-40B4-BE49-F238E27FC236}">
                  <a16:creationId xmlns:a16="http://schemas.microsoft.com/office/drawing/2014/main" id="{33F13354-35CB-234F-2785-A1A2939C57F7}"/>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35" name="Group 34">
            <a:extLst>
              <a:ext uri="{FF2B5EF4-FFF2-40B4-BE49-F238E27FC236}">
                <a16:creationId xmlns:a16="http://schemas.microsoft.com/office/drawing/2014/main" id="{87A84CF0-033E-B5B3-A2A5-851B33AED510}"/>
              </a:ext>
            </a:extLst>
          </p:cNvPr>
          <p:cNvGrpSpPr/>
          <p:nvPr/>
        </p:nvGrpSpPr>
        <p:grpSpPr>
          <a:xfrm rot="21374914">
            <a:off x="6213117" y="2304085"/>
            <a:ext cx="329010" cy="686598"/>
            <a:chOff x="5295104" y="1565896"/>
            <a:chExt cx="1283862" cy="2679242"/>
          </a:xfrm>
        </p:grpSpPr>
        <p:sp>
          <p:nvSpPr>
            <p:cNvPr id="36" name="Oval 10">
              <a:extLst>
                <a:ext uri="{FF2B5EF4-FFF2-40B4-BE49-F238E27FC236}">
                  <a16:creationId xmlns:a16="http://schemas.microsoft.com/office/drawing/2014/main" id="{B8036AEC-C6B7-3050-30D9-2BFD21FC300B}"/>
                </a:ext>
              </a:extLst>
            </p:cNvPr>
            <p:cNvSpPr>
              <a:spLocks noChangeArrowheads="1"/>
            </p:cNvSpPr>
            <p:nvPr/>
          </p:nvSpPr>
          <p:spPr bwMode="auto">
            <a:xfrm rot="6900000">
              <a:off x="5450254" y="2007618"/>
              <a:ext cx="1570434" cy="686990"/>
            </a:xfrm>
            <a:prstGeom prst="ellipse">
              <a:avLst/>
            </a:prstGeom>
            <a:solidFill>
              <a:srgbClr val="FACEE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37" name="Picture 36">
              <a:extLst>
                <a:ext uri="{FF2B5EF4-FFF2-40B4-BE49-F238E27FC236}">
                  <a16:creationId xmlns:a16="http://schemas.microsoft.com/office/drawing/2014/main" id="{D5C66FA7-8883-2089-02BA-69728858E940}"/>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38" name="Group 37">
            <a:extLst>
              <a:ext uri="{FF2B5EF4-FFF2-40B4-BE49-F238E27FC236}">
                <a16:creationId xmlns:a16="http://schemas.microsoft.com/office/drawing/2014/main" id="{FACF8B61-EC6E-A642-A08E-45C5758E0FAC}"/>
              </a:ext>
            </a:extLst>
          </p:cNvPr>
          <p:cNvGrpSpPr/>
          <p:nvPr/>
        </p:nvGrpSpPr>
        <p:grpSpPr>
          <a:xfrm rot="3054482">
            <a:off x="5102766" y="1365902"/>
            <a:ext cx="329010" cy="686598"/>
            <a:chOff x="5295104" y="1565896"/>
            <a:chExt cx="1283862" cy="2679242"/>
          </a:xfrm>
        </p:grpSpPr>
        <p:sp>
          <p:nvSpPr>
            <p:cNvPr id="39" name="Oval 10">
              <a:extLst>
                <a:ext uri="{FF2B5EF4-FFF2-40B4-BE49-F238E27FC236}">
                  <a16:creationId xmlns:a16="http://schemas.microsoft.com/office/drawing/2014/main" id="{0569747D-D2CC-1980-5C7F-21185328427F}"/>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40" name="Picture 39">
              <a:extLst>
                <a:ext uri="{FF2B5EF4-FFF2-40B4-BE49-F238E27FC236}">
                  <a16:creationId xmlns:a16="http://schemas.microsoft.com/office/drawing/2014/main" id="{F04036FE-6F2C-B898-DB1F-6CFC93D43872}"/>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41" name="Group 40">
            <a:extLst>
              <a:ext uri="{FF2B5EF4-FFF2-40B4-BE49-F238E27FC236}">
                <a16:creationId xmlns:a16="http://schemas.microsoft.com/office/drawing/2014/main" id="{27C2F865-54C3-A45C-F9E2-2DB97EC79DEB}"/>
              </a:ext>
            </a:extLst>
          </p:cNvPr>
          <p:cNvGrpSpPr/>
          <p:nvPr/>
        </p:nvGrpSpPr>
        <p:grpSpPr>
          <a:xfrm>
            <a:off x="5778099" y="2455899"/>
            <a:ext cx="329010" cy="686598"/>
            <a:chOff x="5295104" y="1565896"/>
            <a:chExt cx="1283862" cy="2679242"/>
          </a:xfrm>
        </p:grpSpPr>
        <p:sp>
          <p:nvSpPr>
            <p:cNvPr id="42" name="Oval 10">
              <a:extLst>
                <a:ext uri="{FF2B5EF4-FFF2-40B4-BE49-F238E27FC236}">
                  <a16:creationId xmlns:a16="http://schemas.microsoft.com/office/drawing/2014/main" id="{D8EC267D-154C-C21B-B4D7-1E989A8E185E}"/>
                </a:ext>
              </a:extLst>
            </p:cNvPr>
            <p:cNvSpPr>
              <a:spLocks noChangeArrowheads="1"/>
            </p:cNvSpPr>
            <p:nvPr/>
          </p:nvSpPr>
          <p:spPr bwMode="auto">
            <a:xfrm rot="6900000">
              <a:off x="5450254" y="2007618"/>
              <a:ext cx="1570434" cy="686990"/>
            </a:xfrm>
            <a:prstGeom prst="ellipse">
              <a:avLst/>
            </a:prstGeom>
            <a:solidFill>
              <a:srgbClr val="FBB56A"/>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43" name="Picture 42">
              <a:extLst>
                <a:ext uri="{FF2B5EF4-FFF2-40B4-BE49-F238E27FC236}">
                  <a16:creationId xmlns:a16="http://schemas.microsoft.com/office/drawing/2014/main" id="{3F8415E5-8223-5B46-3B62-82706C85913C}"/>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44" name="Group 43">
            <a:extLst>
              <a:ext uri="{FF2B5EF4-FFF2-40B4-BE49-F238E27FC236}">
                <a16:creationId xmlns:a16="http://schemas.microsoft.com/office/drawing/2014/main" id="{33961B3D-10D7-2BD2-48BC-9ABC3CD3BAA5}"/>
              </a:ext>
            </a:extLst>
          </p:cNvPr>
          <p:cNvGrpSpPr/>
          <p:nvPr/>
        </p:nvGrpSpPr>
        <p:grpSpPr>
          <a:xfrm rot="18570291">
            <a:off x="5455706" y="1814012"/>
            <a:ext cx="329010" cy="686598"/>
            <a:chOff x="5295104" y="1565896"/>
            <a:chExt cx="1283862" cy="2679242"/>
          </a:xfrm>
        </p:grpSpPr>
        <p:sp>
          <p:nvSpPr>
            <p:cNvPr id="45" name="Oval 10">
              <a:extLst>
                <a:ext uri="{FF2B5EF4-FFF2-40B4-BE49-F238E27FC236}">
                  <a16:creationId xmlns:a16="http://schemas.microsoft.com/office/drawing/2014/main" id="{D5EC6692-D322-DBE9-867B-817433167D43}"/>
                </a:ext>
              </a:extLst>
            </p:cNvPr>
            <p:cNvSpPr>
              <a:spLocks noChangeArrowheads="1"/>
            </p:cNvSpPr>
            <p:nvPr/>
          </p:nvSpPr>
          <p:spPr bwMode="auto">
            <a:xfrm rot="6900000">
              <a:off x="5450254" y="2007618"/>
              <a:ext cx="1570434" cy="686990"/>
            </a:xfrm>
            <a:prstGeom prst="ellipse">
              <a:avLst/>
            </a:prstGeom>
            <a:solidFill>
              <a:srgbClr val="F38377"/>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46" name="Picture 45">
              <a:extLst>
                <a:ext uri="{FF2B5EF4-FFF2-40B4-BE49-F238E27FC236}">
                  <a16:creationId xmlns:a16="http://schemas.microsoft.com/office/drawing/2014/main" id="{71D31D2B-1C51-71BC-9CB5-AC77F1AF8B2C}"/>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47" name="Group 46">
            <a:extLst>
              <a:ext uri="{FF2B5EF4-FFF2-40B4-BE49-F238E27FC236}">
                <a16:creationId xmlns:a16="http://schemas.microsoft.com/office/drawing/2014/main" id="{D1F2C41A-6CAE-C98E-F092-E67C87E2AD47}"/>
              </a:ext>
            </a:extLst>
          </p:cNvPr>
          <p:cNvGrpSpPr/>
          <p:nvPr/>
        </p:nvGrpSpPr>
        <p:grpSpPr>
          <a:xfrm rot="8268154">
            <a:off x="4864378" y="1548374"/>
            <a:ext cx="329010" cy="686598"/>
            <a:chOff x="5295104" y="1565896"/>
            <a:chExt cx="1283862" cy="2679242"/>
          </a:xfrm>
        </p:grpSpPr>
        <p:sp>
          <p:nvSpPr>
            <p:cNvPr id="48" name="Oval 10">
              <a:extLst>
                <a:ext uri="{FF2B5EF4-FFF2-40B4-BE49-F238E27FC236}">
                  <a16:creationId xmlns:a16="http://schemas.microsoft.com/office/drawing/2014/main" id="{1900B631-513E-0A83-0A7A-CF47E6A2BE2B}"/>
                </a:ext>
              </a:extLst>
            </p:cNvPr>
            <p:cNvSpPr>
              <a:spLocks noChangeArrowheads="1"/>
            </p:cNvSpPr>
            <p:nvPr/>
          </p:nvSpPr>
          <p:spPr bwMode="auto">
            <a:xfrm rot="6900000">
              <a:off x="5450254" y="2007618"/>
              <a:ext cx="1570434" cy="686990"/>
            </a:xfrm>
            <a:prstGeom prst="ellipse">
              <a:avLst/>
            </a:prstGeom>
            <a:solidFill>
              <a:srgbClr val="91D2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61" name="Picture 60">
              <a:extLst>
                <a:ext uri="{FF2B5EF4-FFF2-40B4-BE49-F238E27FC236}">
                  <a16:creationId xmlns:a16="http://schemas.microsoft.com/office/drawing/2014/main" id="{79F8EFEF-E6FC-C419-908E-F3DC05614B4F}"/>
                </a:ext>
              </a:extLst>
            </p:cNvPr>
            <p:cNvPicPr>
              <a:picLocks noChangeAspect="1"/>
            </p:cNvPicPr>
            <p:nvPr/>
          </p:nvPicPr>
          <p:blipFill>
            <a:blip r:embed="rId5"/>
            <a:stretch>
              <a:fillRect/>
            </a:stretch>
          </p:blipFill>
          <p:spPr>
            <a:xfrm>
              <a:off x="5295104" y="3038025"/>
              <a:ext cx="609653" cy="1207113"/>
            </a:xfrm>
            <a:prstGeom prst="rect">
              <a:avLst/>
            </a:prstGeom>
          </p:spPr>
        </p:pic>
      </p:grpSp>
      <p:grpSp>
        <p:nvGrpSpPr>
          <p:cNvPr id="63" name="Group 62">
            <a:extLst>
              <a:ext uri="{FF2B5EF4-FFF2-40B4-BE49-F238E27FC236}">
                <a16:creationId xmlns:a16="http://schemas.microsoft.com/office/drawing/2014/main" id="{C538F5B4-EA3A-8E33-CDB1-77D574F88503}"/>
              </a:ext>
            </a:extLst>
          </p:cNvPr>
          <p:cNvGrpSpPr/>
          <p:nvPr/>
        </p:nvGrpSpPr>
        <p:grpSpPr>
          <a:xfrm rot="2262741">
            <a:off x="7533319" y="1354109"/>
            <a:ext cx="329010" cy="686598"/>
            <a:chOff x="5295104" y="1565896"/>
            <a:chExt cx="1283862" cy="2679242"/>
          </a:xfrm>
        </p:grpSpPr>
        <p:sp>
          <p:nvSpPr>
            <p:cNvPr id="64" name="Oval 10">
              <a:extLst>
                <a:ext uri="{FF2B5EF4-FFF2-40B4-BE49-F238E27FC236}">
                  <a16:creationId xmlns:a16="http://schemas.microsoft.com/office/drawing/2014/main" id="{6146698F-F70D-DE14-5F84-67CAC0769E61}"/>
                </a:ext>
              </a:extLst>
            </p:cNvPr>
            <p:cNvSpPr>
              <a:spLocks noChangeArrowheads="1"/>
            </p:cNvSpPr>
            <p:nvPr/>
          </p:nvSpPr>
          <p:spPr bwMode="auto">
            <a:xfrm rot="6900000">
              <a:off x="5450254" y="2007618"/>
              <a:ext cx="1570434" cy="686990"/>
            </a:xfrm>
            <a:prstGeom prst="ellipse">
              <a:avLst/>
            </a:prstGeom>
            <a:solidFill>
              <a:srgbClr val="DBD9D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40" name="Picture 139">
              <a:extLst>
                <a:ext uri="{FF2B5EF4-FFF2-40B4-BE49-F238E27FC236}">
                  <a16:creationId xmlns:a16="http://schemas.microsoft.com/office/drawing/2014/main" id="{1B94DC2D-3F79-032C-7761-9E28C9607140}"/>
                </a:ext>
              </a:extLst>
            </p:cNvPr>
            <p:cNvPicPr>
              <a:picLocks noChangeAspect="1"/>
            </p:cNvPicPr>
            <p:nvPr/>
          </p:nvPicPr>
          <p:blipFill>
            <a:blip r:embed="rId5"/>
            <a:stretch>
              <a:fillRect/>
            </a:stretch>
          </p:blipFill>
          <p:spPr>
            <a:xfrm>
              <a:off x="5295104" y="3038025"/>
              <a:ext cx="609653" cy="1207113"/>
            </a:xfrm>
            <a:prstGeom prst="rect">
              <a:avLst/>
            </a:prstGeom>
          </p:spPr>
        </p:pic>
      </p:grpSp>
      <p:sp>
        <p:nvSpPr>
          <p:cNvPr id="141" name="TextBox 140">
            <a:extLst>
              <a:ext uri="{FF2B5EF4-FFF2-40B4-BE49-F238E27FC236}">
                <a16:creationId xmlns:a16="http://schemas.microsoft.com/office/drawing/2014/main" id="{402E28E7-1285-69DF-DFD5-93487E11D8F4}"/>
              </a:ext>
            </a:extLst>
          </p:cNvPr>
          <p:cNvSpPr txBox="1"/>
          <p:nvPr/>
        </p:nvSpPr>
        <p:spPr>
          <a:xfrm>
            <a:off x="4622343" y="1041328"/>
            <a:ext cx="1112977" cy="369332"/>
          </a:xfrm>
          <a:prstGeom prst="rect">
            <a:avLst/>
          </a:prstGeom>
          <a:noFill/>
        </p:spPr>
        <p:txBody>
          <a:bodyPr wrap="square" rtlCol="0">
            <a:spAutoFit/>
          </a:bodyPr>
          <a:lstStyle/>
          <a:p>
            <a:r>
              <a:rPr lang="en-US" dirty="0"/>
              <a:t>Inoculum</a:t>
            </a:r>
          </a:p>
        </p:txBody>
      </p:sp>
      <p:sp>
        <p:nvSpPr>
          <p:cNvPr id="142" name="TextBox 141">
            <a:extLst>
              <a:ext uri="{FF2B5EF4-FFF2-40B4-BE49-F238E27FC236}">
                <a16:creationId xmlns:a16="http://schemas.microsoft.com/office/drawing/2014/main" id="{9C04AAC6-2869-5F68-3308-16B33F27F57E}"/>
              </a:ext>
            </a:extLst>
          </p:cNvPr>
          <p:cNvSpPr txBox="1"/>
          <p:nvPr/>
        </p:nvSpPr>
        <p:spPr>
          <a:xfrm>
            <a:off x="6858339" y="1041328"/>
            <a:ext cx="1112977" cy="369332"/>
          </a:xfrm>
          <a:prstGeom prst="rect">
            <a:avLst/>
          </a:prstGeom>
          <a:noFill/>
        </p:spPr>
        <p:txBody>
          <a:bodyPr wrap="square" rtlCol="0">
            <a:spAutoFit/>
          </a:bodyPr>
          <a:lstStyle/>
          <a:p>
            <a:r>
              <a:rPr lang="en-US" dirty="0"/>
              <a:t>Reactor</a:t>
            </a:r>
          </a:p>
        </p:txBody>
      </p:sp>
    </p:spTree>
    <p:extLst>
      <p:ext uri="{BB962C8B-B14F-4D97-AF65-F5344CB8AC3E}">
        <p14:creationId xmlns:p14="http://schemas.microsoft.com/office/powerpoint/2010/main" val="2022993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7942F3-E9E1-0CC4-29E6-3A24CD9E3930}"/>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0307" y="0"/>
            <a:ext cx="8256493" cy="685462"/>
          </a:xfrm>
        </p:spPr>
        <p:txBody>
          <a:bodyPr/>
          <a:lstStyle/>
          <a:p>
            <a:r>
              <a:rPr lang="en-US" dirty="0"/>
              <a:t>Biological variety in THIOPAQ O&amp;G</a:t>
            </a:r>
            <a:endParaRPr lang="nl-NL" dirty="0"/>
          </a:p>
        </p:txBody>
      </p:sp>
      <p:pic>
        <p:nvPicPr>
          <p:cNvPr id="8" name="Content Placeholder 3"/>
          <p:cNvPicPr>
            <a:picLocks noGrp="1" noChangeAspect="1"/>
          </p:cNvPicPr>
          <p:nvPr>
            <p:ph idx="1"/>
          </p:nvPr>
        </p:nvPicPr>
        <p:blipFill>
          <a:blip r:embed="rId2"/>
          <a:stretch>
            <a:fillRect/>
          </a:stretch>
        </p:blipFill>
        <p:spPr>
          <a:xfrm>
            <a:off x="693477" y="1457089"/>
            <a:ext cx="5557714" cy="3273609"/>
          </a:xfrm>
          <a:prstGeom prst="rect">
            <a:avLst/>
          </a:prstGeom>
        </p:spPr>
      </p:pic>
      <p:pic>
        <p:nvPicPr>
          <p:cNvPr id="9" name="Picture 8"/>
          <p:cNvPicPr>
            <a:picLocks noChangeAspect="1"/>
          </p:cNvPicPr>
          <p:nvPr/>
        </p:nvPicPr>
        <p:blipFill>
          <a:blip r:embed="rId3"/>
          <a:stretch>
            <a:fillRect/>
          </a:stretch>
        </p:blipFill>
        <p:spPr>
          <a:xfrm>
            <a:off x="1892569" y="612769"/>
            <a:ext cx="5331967" cy="786906"/>
          </a:xfrm>
          <a:prstGeom prst="rect">
            <a:avLst/>
          </a:prstGeom>
        </p:spPr>
      </p:pic>
      <p:pic>
        <p:nvPicPr>
          <p:cNvPr id="4" name="Picture 3" descr="Logo, company name&#10;&#10;Description automatically generated">
            <a:extLst>
              <a:ext uri="{FF2B5EF4-FFF2-40B4-BE49-F238E27FC236}">
                <a16:creationId xmlns:a16="http://schemas.microsoft.com/office/drawing/2014/main" id="{37D073F3-8E52-245A-B732-E0C00F5822AB}"/>
              </a:ext>
            </a:extLst>
          </p:cNvPr>
          <p:cNvPicPr>
            <a:picLocks noChangeAspect="1"/>
          </p:cNvPicPr>
          <p:nvPr/>
        </p:nvPicPr>
        <p:blipFill rotWithShape="1">
          <a:blip r:embed="rId4"/>
          <a:srcRect l="1" t="-2892" r="1081" b="-1"/>
          <a:stretch/>
        </p:blipFill>
        <p:spPr>
          <a:xfrm>
            <a:off x="-7815" y="4710637"/>
            <a:ext cx="583200" cy="268113"/>
          </a:xfrm>
          <a:prstGeom prst="rect">
            <a:avLst/>
          </a:prstGeom>
          <a:solidFill>
            <a:schemeClr val="bg1"/>
          </a:solidFill>
        </p:spPr>
      </p:pic>
      <p:pic>
        <p:nvPicPr>
          <p:cNvPr id="6" name="Picture 5" descr="A close up of a logo&#10;&#10;Description generated with very high confidence">
            <a:extLst>
              <a:ext uri="{FF2B5EF4-FFF2-40B4-BE49-F238E27FC236}">
                <a16:creationId xmlns:a16="http://schemas.microsoft.com/office/drawing/2014/main" id="{17A817B2-02B9-B4A0-5A2D-FBF968347DF3}"/>
              </a:ext>
            </a:extLst>
          </p:cNvPr>
          <p:cNvPicPr>
            <a:picLocks noChangeAspect="1"/>
          </p:cNvPicPr>
          <p:nvPr/>
        </p:nvPicPr>
        <p:blipFill>
          <a:blip r:embed="rId5"/>
          <a:stretch>
            <a:fillRect/>
          </a:stretch>
        </p:blipFill>
        <p:spPr>
          <a:xfrm>
            <a:off x="7501785" y="4709080"/>
            <a:ext cx="1359769" cy="260578"/>
          </a:xfrm>
          <a:prstGeom prst="rect">
            <a:avLst/>
          </a:prstGeom>
        </p:spPr>
      </p:pic>
      <p:grpSp>
        <p:nvGrpSpPr>
          <p:cNvPr id="11" name="Group 10">
            <a:extLst>
              <a:ext uri="{FF2B5EF4-FFF2-40B4-BE49-F238E27FC236}">
                <a16:creationId xmlns:a16="http://schemas.microsoft.com/office/drawing/2014/main" id="{1096821C-0BFF-ED0C-DE55-5C84EE132990}"/>
              </a:ext>
            </a:extLst>
          </p:cNvPr>
          <p:cNvGrpSpPr/>
          <p:nvPr/>
        </p:nvGrpSpPr>
        <p:grpSpPr>
          <a:xfrm>
            <a:off x="6686466" y="1812911"/>
            <a:ext cx="2021320" cy="2627830"/>
            <a:chOff x="7829186" y="1008870"/>
            <a:chExt cx="2637579" cy="3429001"/>
          </a:xfrm>
        </p:grpSpPr>
        <p:pic>
          <p:nvPicPr>
            <p:cNvPr id="12" name="Picture 11" descr="BSR">
              <a:extLst>
                <a:ext uri="{FF2B5EF4-FFF2-40B4-BE49-F238E27FC236}">
                  <a16:creationId xmlns:a16="http://schemas.microsoft.com/office/drawing/2014/main" id="{19D7C3D5-5FFC-3DC4-5A0B-5E9EBD2A33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673" t="19250" r="48026" b="10892"/>
            <a:stretch/>
          </p:blipFill>
          <p:spPr bwMode="auto">
            <a:xfrm>
              <a:off x="7829186" y="1008870"/>
              <a:ext cx="2637579" cy="342900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D360656-B758-34BC-E444-0741C3A937AC}"/>
                </a:ext>
              </a:extLst>
            </p:cNvPr>
            <p:cNvSpPr/>
            <p:nvPr/>
          </p:nvSpPr>
          <p:spPr>
            <a:xfrm>
              <a:off x="7829186" y="1008871"/>
              <a:ext cx="2637579" cy="3429000"/>
            </a:xfrm>
            <a:prstGeom prst="rect">
              <a:avLst/>
            </a:prstGeom>
            <a:solidFill>
              <a:schemeClr val="bg1">
                <a:alpha val="74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A8206FCC-68CA-0F2E-830E-711180BB4579}"/>
              </a:ext>
            </a:extLst>
          </p:cNvPr>
          <p:cNvGrpSpPr/>
          <p:nvPr/>
        </p:nvGrpSpPr>
        <p:grpSpPr>
          <a:xfrm rot="19178150">
            <a:off x="8196975" y="3680644"/>
            <a:ext cx="329010" cy="686598"/>
            <a:chOff x="5295104" y="1565896"/>
            <a:chExt cx="1283862" cy="2679242"/>
          </a:xfrm>
        </p:grpSpPr>
        <p:sp>
          <p:nvSpPr>
            <p:cNvPr id="15" name="Oval 10">
              <a:extLst>
                <a:ext uri="{FF2B5EF4-FFF2-40B4-BE49-F238E27FC236}">
                  <a16:creationId xmlns:a16="http://schemas.microsoft.com/office/drawing/2014/main" id="{71CB49DA-0ED6-EE06-4495-A2C99809D4F6}"/>
                </a:ext>
              </a:extLst>
            </p:cNvPr>
            <p:cNvSpPr>
              <a:spLocks noChangeArrowheads="1"/>
            </p:cNvSpPr>
            <p:nvPr/>
          </p:nvSpPr>
          <p:spPr bwMode="auto">
            <a:xfrm rot="6900000">
              <a:off x="5450254" y="2007618"/>
              <a:ext cx="1570434" cy="686990"/>
            </a:xfrm>
            <a:prstGeom prst="ellipse">
              <a:avLst/>
            </a:prstGeom>
            <a:solidFill>
              <a:srgbClr val="BD83B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16" name="Picture 15">
              <a:extLst>
                <a:ext uri="{FF2B5EF4-FFF2-40B4-BE49-F238E27FC236}">
                  <a16:creationId xmlns:a16="http://schemas.microsoft.com/office/drawing/2014/main" id="{66337E20-1ABE-9A48-EF09-EB3D9C7692B2}"/>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17" name="Group 16">
            <a:extLst>
              <a:ext uri="{FF2B5EF4-FFF2-40B4-BE49-F238E27FC236}">
                <a16:creationId xmlns:a16="http://schemas.microsoft.com/office/drawing/2014/main" id="{26B936DC-2C89-4EF2-E2E7-C95EDAB7C226}"/>
              </a:ext>
            </a:extLst>
          </p:cNvPr>
          <p:cNvGrpSpPr/>
          <p:nvPr/>
        </p:nvGrpSpPr>
        <p:grpSpPr>
          <a:xfrm rot="20917720">
            <a:off x="6877155" y="3670596"/>
            <a:ext cx="329010" cy="686598"/>
            <a:chOff x="5295104" y="1565896"/>
            <a:chExt cx="1283862" cy="2679242"/>
          </a:xfrm>
        </p:grpSpPr>
        <p:sp>
          <p:nvSpPr>
            <p:cNvPr id="18" name="Oval 10">
              <a:extLst>
                <a:ext uri="{FF2B5EF4-FFF2-40B4-BE49-F238E27FC236}">
                  <a16:creationId xmlns:a16="http://schemas.microsoft.com/office/drawing/2014/main" id="{5F29AAAD-9EFD-4553-E651-4FA003AFD27A}"/>
                </a:ext>
              </a:extLst>
            </p:cNvPr>
            <p:cNvSpPr>
              <a:spLocks noChangeArrowheads="1"/>
            </p:cNvSpPr>
            <p:nvPr/>
          </p:nvSpPr>
          <p:spPr bwMode="auto">
            <a:xfrm rot="6900000">
              <a:off x="5450254" y="2007618"/>
              <a:ext cx="1570434" cy="686990"/>
            </a:xfrm>
            <a:prstGeom prst="ellipse">
              <a:avLst/>
            </a:prstGeom>
            <a:solidFill>
              <a:srgbClr val="85B2D4"/>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19" name="Picture 18">
              <a:extLst>
                <a:ext uri="{FF2B5EF4-FFF2-40B4-BE49-F238E27FC236}">
                  <a16:creationId xmlns:a16="http://schemas.microsoft.com/office/drawing/2014/main" id="{CA8B731A-9C4E-5615-8E27-7634DEB7F67C}"/>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20" name="Group 19">
            <a:extLst>
              <a:ext uri="{FF2B5EF4-FFF2-40B4-BE49-F238E27FC236}">
                <a16:creationId xmlns:a16="http://schemas.microsoft.com/office/drawing/2014/main" id="{122746C5-3D35-5C63-9018-85362364CAD0}"/>
              </a:ext>
            </a:extLst>
          </p:cNvPr>
          <p:cNvGrpSpPr/>
          <p:nvPr/>
        </p:nvGrpSpPr>
        <p:grpSpPr>
          <a:xfrm rot="5400000">
            <a:off x="7780447" y="2931976"/>
            <a:ext cx="329010" cy="686598"/>
            <a:chOff x="5295104" y="1565896"/>
            <a:chExt cx="1283862" cy="2679242"/>
          </a:xfrm>
        </p:grpSpPr>
        <p:sp>
          <p:nvSpPr>
            <p:cNvPr id="21" name="Oval 10">
              <a:extLst>
                <a:ext uri="{FF2B5EF4-FFF2-40B4-BE49-F238E27FC236}">
                  <a16:creationId xmlns:a16="http://schemas.microsoft.com/office/drawing/2014/main" id="{17EDB227-38E3-599C-90E0-48B71B48086B}"/>
                </a:ext>
              </a:extLst>
            </p:cNvPr>
            <p:cNvSpPr>
              <a:spLocks noChangeArrowheads="1"/>
            </p:cNvSpPr>
            <p:nvPr/>
          </p:nvSpPr>
          <p:spPr bwMode="auto">
            <a:xfrm rot="6900000">
              <a:off x="5450254" y="2007618"/>
              <a:ext cx="1570434" cy="686990"/>
            </a:xfrm>
            <a:prstGeom prst="ellipse">
              <a:avLst/>
            </a:prstGeom>
            <a:solidFill>
              <a:srgbClr val="91D2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22" name="Picture 21">
              <a:extLst>
                <a:ext uri="{FF2B5EF4-FFF2-40B4-BE49-F238E27FC236}">
                  <a16:creationId xmlns:a16="http://schemas.microsoft.com/office/drawing/2014/main" id="{2373A135-116E-C101-8F6F-F2EBDEDCD9A1}"/>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23" name="Group 22">
            <a:extLst>
              <a:ext uri="{FF2B5EF4-FFF2-40B4-BE49-F238E27FC236}">
                <a16:creationId xmlns:a16="http://schemas.microsoft.com/office/drawing/2014/main" id="{DE606095-E02B-9F7F-5037-143728E0E748}"/>
              </a:ext>
            </a:extLst>
          </p:cNvPr>
          <p:cNvGrpSpPr/>
          <p:nvPr/>
        </p:nvGrpSpPr>
        <p:grpSpPr>
          <a:xfrm rot="6667820">
            <a:off x="7572564" y="3170320"/>
            <a:ext cx="329010" cy="686598"/>
            <a:chOff x="5295104" y="1565896"/>
            <a:chExt cx="1283862" cy="2679242"/>
          </a:xfrm>
        </p:grpSpPr>
        <p:sp>
          <p:nvSpPr>
            <p:cNvPr id="24" name="Oval 10">
              <a:extLst>
                <a:ext uri="{FF2B5EF4-FFF2-40B4-BE49-F238E27FC236}">
                  <a16:creationId xmlns:a16="http://schemas.microsoft.com/office/drawing/2014/main" id="{63E6A80E-775C-F20B-FB42-370207CD088E}"/>
                </a:ext>
              </a:extLst>
            </p:cNvPr>
            <p:cNvSpPr>
              <a:spLocks noChangeArrowheads="1"/>
            </p:cNvSpPr>
            <p:nvPr/>
          </p:nvSpPr>
          <p:spPr bwMode="auto">
            <a:xfrm rot="6900000">
              <a:off x="5450254" y="2007618"/>
              <a:ext cx="1570434" cy="686990"/>
            </a:xfrm>
            <a:prstGeom prst="ellipse">
              <a:avLst/>
            </a:prstGeom>
            <a:solidFill>
              <a:srgbClr val="DBD9D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25" name="Picture 24">
              <a:extLst>
                <a:ext uri="{FF2B5EF4-FFF2-40B4-BE49-F238E27FC236}">
                  <a16:creationId xmlns:a16="http://schemas.microsoft.com/office/drawing/2014/main" id="{DC8C609F-5578-34DD-B852-6C703307B570}"/>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26" name="Group 25">
            <a:extLst>
              <a:ext uri="{FF2B5EF4-FFF2-40B4-BE49-F238E27FC236}">
                <a16:creationId xmlns:a16="http://schemas.microsoft.com/office/drawing/2014/main" id="{210A17A6-7130-69EA-16F1-DC822097037A}"/>
              </a:ext>
            </a:extLst>
          </p:cNvPr>
          <p:cNvGrpSpPr/>
          <p:nvPr/>
        </p:nvGrpSpPr>
        <p:grpSpPr>
          <a:xfrm rot="17311843">
            <a:off x="7191484" y="3209758"/>
            <a:ext cx="329010" cy="686598"/>
            <a:chOff x="5295104" y="1565896"/>
            <a:chExt cx="1283862" cy="2679242"/>
          </a:xfrm>
        </p:grpSpPr>
        <p:sp>
          <p:nvSpPr>
            <p:cNvPr id="27" name="Oval 10">
              <a:extLst>
                <a:ext uri="{FF2B5EF4-FFF2-40B4-BE49-F238E27FC236}">
                  <a16:creationId xmlns:a16="http://schemas.microsoft.com/office/drawing/2014/main" id="{06656DD3-D6F8-472C-6101-14C8F6AF60AC}"/>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28" name="Picture 27">
              <a:extLst>
                <a:ext uri="{FF2B5EF4-FFF2-40B4-BE49-F238E27FC236}">
                  <a16:creationId xmlns:a16="http://schemas.microsoft.com/office/drawing/2014/main" id="{E401C485-D07A-38B3-D9D9-D1039B77F175}"/>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29" name="Group 28">
            <a:extLst>
              <a:ext uri="{FF2B5EF4-FFF2-40B4-BE49-F238E27FC236}">
                <a16:creationId xmlns:a16="http://schemas.microsoft.com/office/drawing/2014/main" id="{66419AFE-FE73-947B-202B-99A3E8B4116E}"/>
              </a:ext>
            </a:extLst>
          </p:cNvPr>
          <p:cNvGrpSpPr/>
          <p:nvPr/>
        </p:nvGrpSpPr>
        <p:grpSpPr>
          <a:xfrm rot="19356154">
            <a:off x="8141634" y="2663794"/>
            <a:ext cx="329010" cy="686598"/>
            <a:chOff x="5295104" y="1565896"/>
            <a:chExt cx="1283862" cy="2679242"/>
          </a:xfrm>
        </p:grpSpPr>
        <p:sp>
          <p:nvSpPr>
            <p:cNvPr id="30" name="Oval 10">
              <a:extLst>
                <a:ext uri="{FF2B5EF4-FFF2-40B4-BE49-F238E27FC236}">
                  <a16:creationId xmlns:a16="http://schemas.microsoft.com/office/drawing/2014/main" id="{DAC8C93C-8B93-B77E-ACEE-6F34530C83D5}"/>
                </a:ext>
              </a:extLst>
            </p:cNvPr>
            <p:cNvSpPr>
              <a:spLocks noChangeArrowheads="1"/>
            </p:cNvSpPr>
            <p:nvPr/>
          </p:nvSpPr>
          <p:spPr bwMode="auto">
            <a:xfrm rot="6900000">
              <a:off x="5450254" y="2007618"/>
              <a:ext cx="1570434" cy="686990"/>
            </a:xfrm>
            <a:prstGeom prst="ellipse">
              <a:avLst/>
            </a:prstGeom>
            <a:solidFill>
              <a:srgbClr val="CEE6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31" name="Picture 30">
              <a:extLst>
                <a:ext uri="{FF2B5EF4-FFF2-40B4-BE49-F238E27FC236}">
                  <a16:creationId xmlns:a16="http://schemas.microsoft.com/office/drawing/2014/main" id="{3D612EB8-9E2F-9E26-FFD1-6775F71C9455}"/>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32" name="Group 31">
            <a:extLst>
              <a:ext uri="{FF2B5EF4-FFF2-40B4-BE49-F238E27FC236}">
                <a16:creationId xmlns:a16="http://schemas.microsoft.com/office/drawing/2014/main" id="{9471D7BF-07DE-6FBC-2767-6CF1F6736680}"/>
              </a:ext>
            </a:extLst>
          </p:cNvPr>
          <p:cNvGrpSpPr/>
          <p:nvPr/>
        </p:nvGrpSpPr>
        <p:grpSpPr>
          <a:xfrm rot="10129278">
            <a:off x="7344761" y="2382730"/>
            <a:ext cx="329010" cy="686598"/>
            <a:chOff x="5295104" y="1565896"/>
            <a:chExt cx="1283862" cy="2679242"/>
          </a:xfrm>
        </p:grpSpPr>
        <p:sp>
          <p:nvSpPr>
            <p:cNvPr id="33" name="Oval 10">
              <a:extLst>
                <a:ext uri="{FF2B5EF4-FFF2-40B4-BE49-F238E27FC236}">
                  <a16:creationId xmlns:a16="http://schemas.microsoft.com/office/drawing/2014/main" id="{31FFA27D-8745-0C0F-C57A-97FD6612604A}"/>
                </a:ext>
              </a:extLst>
            </p:cNvPr>
            <p:cNvSpPr>
              <a:spLocks noChangeArrowheads="1"/>
            </p:cNvSpPr>
            <p:nvPr/>
          </p:nvSpPr>
          <p:spPr bwMode="auto">
            <a:xfrm rot="6900000">
              <a:off x="5450254" y="2007618"/>
              <a:ext cx="1570434" cy="686990"/>
            </a:xfrm>
            <a:prstGeom prst="ellipse">
              <a:avLst/>
            </a:prstGeom>
            <a:solidFill>
              <a:srgbClr val="BD83B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34" name="Picture 33">
              <a:extLst>
                <a:ext uri="{FF2B5EF4-FFF2-40B4-BE49-F238E27FC236}">
                  <a16:creationId xmlns:a16="http://schemas.microsoft.com/office/drawing/2014/main" id="{D6A22802-5B20-FFEF-ED2A-0DC65AD95AFD}"/>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35" name="Group 34">
            <a:extLst>
              <a:ext uri="{FF2B5EF4-FFF2-40B4-BE49-F238E27FC236}">
                <a16:creationId xmlns:a16="http://schemas.microsoft.com/office/drawing/2014/main" id="{0F2B3461-462E-787D-1202-21074AA7AB53}"/>
              </a:ext>
            </a:extLst>
          </p:cNvPr>
          <p:cNvGrpSpPr/>
          <p:nvPr/>
        </p:nvGrpSpPr>
        <p:grpSpPr>
          <a:xfrm rot="10800000">
            <a:off x="6803148" y="2691163"/>
            <a:ext cx="329010" cy="686598"/>
            <a:chOff x="5295104" y="1565896"/>
            <a:chExt cx="1283862" cy="2679242"/>
          </a:xfrm>
        </p:grpSpPr>
        <p:sp>
          <p:nvSpPr>
            <p:cNvPr id="36" name="Oval 10">
              <a:extLst>
                <a:ext uri="{FF2B5EF4-FFF2-40B4-BE49-F238E27FC236}">
                  <a16:creationId xmlns:a16="http://schemas.microsoft.com/office/drawing/2014/main" id="{82B59FA6-5775-BECF-FC2B-8D273E3A4195}"/>
                </a:ext>
              </a:extLst>
            </p:cNvPr>
            <p:cNvSpPr>
              <a:spLocks noChangeArrowheads="1"/>
            </p:cNvSpPr>
            <p:nvPr/>
          </p:nvSpPr>
          <p:spPr bwMode="auto">
            <a:xfrm rot="6900000">
              <a:off x="5450254" y="2007618"/>
              <a:ext cx="1570434" cy="686990"/>
            </a:xfrm>
            <a:prstGeom prst="ellipse">
              <a:avLst/>
            </a:prstGeom>
            <a:solidFill>
              <a:srgbClr val="BD83B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37" name="Picture 36">
              <a:extLst>
                <a:ext uri="{FF2B5EF4-FFF2-40B4-BE49-F238E27FC236}">
                  <a16:creationId xmlns:a16="http://schemas.microsoft.com/office/drawing/2014/main" id="{60AC33DC-8CBF-FB5B-86A3-205B3E707D02}"/>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38" name="Group 37">
            <a:extLst>
              <a:ext uri="{FF2B5EF4-FFF2-40B4-BE49-F238E27FC236}">
                <a16:creationId xmlns:a16="http://schemas.microsoft.com/office/drawing/2014/main" id="{2E1E7291-FDA8-48EE-3692-1D42936D285E}"/>
              </a:ext>
            </a:extLst>
          </p:cNvPr>
          <p:cNvGrpSpPr/>
          <p:nvPr/>
        </p:nvGrpSpPr>
        <p:grpSpPr>
          <a:xfrm rot="5400000">
            <a:off x="7516328" y="3778060"/>
            <a:ext cx="329010" cy="686598"/>
            <a:chOff x="5295104" y="1565896"/>
            <a:chExt cx="1283862" cy="2679242"/>
          </a:xfrm>
        </p:grpSpPr>
        <p:sp>
          <p:nvSpPr>
            <p:cNvPr id="39" name="Oval 10">
              <a:extLst>
                <a:ext uri="{FF2B5EF4-FFF2-40B4-BE49-F238E27FC236}">
                  <a16:creationId xmlns:a16="http://schemas.microsoft.com/office/drawing/2014/main" id="{5B2FD10C-03F9-EA23-589E-309FDE001119}"/>
                </a:ext>
              </a:extLst>
            </p:cNvPr>
            <p:cNvSpPr>
              <a:spLocks noChangeArrowheads="1"/>
            </p:cNvSpPr>
            <p:nvPr/>
          </p:nvSpPr>
          <p:spPr bwMode="auto">
            <a:xfrm rot="6900000">
              <a:off x="5450254" y="2007618"/>
              <a:ext cx="1570434" cy="686990"/>
            </a:xfrm>
            <a:prstGeom prst="ellipse">
              <a:avLst/>
            </a:prstGeom>
            <a:solidFill>
              <a:srgbClr val="CEE6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dirty="0">
                <a:latin typeface="Times New Roman" panose="02020603050405020304" pitchFamily="18" charset="0"/>
              </a:endParaRPr>
            </a:p>
          </p:txBody>
        </p:sp>
        <p:pic>
          <p:nvPicPr>
            <p:cNvPr id="40" name="Picture 39">
              <a:extLst>
                <a:ext uri="{FF2B5EF4-FFF2-40B4-BE49-F238E27FC236}">
                  <a16:creationId xmlns:a16="http://schemas.microsoft.com/office/drawing/2014/main" id="{74ED9FA9-C477-C2AC-7211-139CC56A1C2A}"/>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41" name="Group 40">
            <a:extLst>
              <a:ext uri="{FF2B5EF4-FFF2-40B4-BE49-F238E27FC236}">
                <a16:creationId xmlns:a16="http://schemas.microsoft.com/office/drawing/2014/main" id="{6E18D5FA-119F-7732-31C8-1750206CDFAB}"/>
              </a:ext>
            </a:extLst>
          </p:cNvPr>
          <p:cNvGrpSpPr/>
          <p:nvPr/>
        </p:nvGrpSpPr>
        <p:grpSpPr>
          <a:xfrm rot="18146292">
            <a:off x="8294620" y="2098289"/>
            <a:ext cx="329010" cy="686598"/>
            <a:chOff x="5295104" y="1565896"/>
            <a:chExt cx="1283862" cy="2679242"/>
          </a:xfrm>
        </p:grpSpPr>
        <p:sp>
          <p:nvSpPr>
            <p:cNvPr id="42" name="Oval 10">
              <a:extLst>
                <a:ext uri="{FF2B5EF4-FFF2-40B4-BE49-F238E27FC236}">
                  <a16:creationId xmlns:a16="http://schemas.microsoft.com/office/drawing/2014/main" id="{CB3759DF-B2DC-E635-9AAD-FE3BC78C86D8}"/>
                </a:ext>
              </a:extLst>
            </p:cNvPr>
            <p:cNvSpPr>
              <a:spLocks noChangeArrowheads="1"/>
            </p:cNvSpPr>
            <p:nvPr/>
          </p:nvSpPr>
          <p:spPr bwMode="auto">
            <a:xfrm rot="6900000">
              <a:off x="5450254" y="2007618"/>
              <a:ext cx="1570434" cy="686990"/>
            </a:xfrm>
            <a:prstGeom prst="ellipse">
              <a:avLst/>
            </a:prstGeom>
            <a:solidFill>
              <a:srgbClr val="DBD9D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43" name="Picture 42">
              <a:extLst>
                <a:ext uri="{FF2B5EF4-FFF2-40B4-BE49-F238E27FC236}">
                  <a16:creationId xmlns:a16="http://schemas.microsoft.com/office/drawing/2014/main" id="{0F769469-0DEF-0D99-DF8C-DD4FA8BDEA59}"/>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44" name="Group 43">
            <a:extLst>
              <a:ext uri="{FF2B5EF4-FFF2-40B4-BE49-F238E27FC236}">
                <a16:creationId xmlns:a16="http://schemas.microsoft.com/office/drawing/2014/main" id="{1B4608BE-DE08-4EE7-C210-0E7F4565B5D4}"/>
              </a:ext>
            </a:extLst>
          </p:cNvPr>
          <p:cNvGrpSpPr/>
          <p:nvPr/>
        </p:nvGrpSpPr>
        <p:grpSpPr>
          <a:xfrm rot="17311843">
            <a:off x="6890581" y="2176888"/>
            <a:ext cx="329010" cy="686598"/>
            <a:chOff x="5295104" y="1565896"/>
            <a:chExt cx="1283862" cy="2679242"/>
          </a:xfrm>
        </p:grpSpPr>
        <p:sp>
          <p:nvSpPr>
            <p:cNvPr id="45" name="Oval 10">
              <a:extLst>
                <a:ext uri="{FF2B5EF4-FFF2-40B4-BE49-F238E27FC236}">
                  <a16:creationId xmlns:a16="http://schemas.microsoft.com/office/drawing/2014/main" id="{2BCFCE8F-5ED7-8B97-A653-400027B1D2D8}"/>
                </a:ext>
              </a:extLst>
            </p:cNvPr>
            <p:cNvSpPr>
              <a:spLocks noChangeArrowheads="1"/>
            </p:cNvSpPr>
            <p:nvPr/>
          </p:nvSpPr>
          <p:spPr bwMode="auto">
            <a:xfrm rot="6900000">
              <a:off x="5450254" y="2007618"/>
              <a:ext cx="1570434" cy="686990"/>
            </a:xfrm>
            <a:prstGeom prst="ellipse">
              <a:avLst/>
            </a:prstGeom>
            <a:solidFill>
              <a:srgbClr val="FEEC73"/>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46" name="Picture 45">
              <a:extLst>
                <a:ext uri="{FF2B5EF4-FFF2-40B4-BE49-F238E27FC236}">
                  <a16:creationId xmlns:a16="http://schemas.microsoft.com/office/drawing/2014/main" id="{70CC6580-2C65-0912-6EF3-154348C09F89}"/>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47" name="Group 46">
            <a:extLst>
              <a:ext uri="{FF2B5EF4-FFF2-40B4-BE49-F238E27FC236}">
                <a16:creationId xmlns:a16="http://schemas.microsoft.com/office/drawing/2014/main" id="{6197192E-24FA-86BE-8094-F84E32FB1676}"/>
              </a:ext>
            </a:extLst>
          </p:cNvPr>
          <p:cNvGrpSpPr/>
          <p:nvPr/>
        </p:nvGrpSpPr>
        <p:grpSpPr>
          <a:xfrm rot="700436">
            <a:off x="7743278" y="1977438"/>
            <a:ext cx="329010" cy="686598"/>
            <a:chOff x="5295104" y="1565896"/>
            <a:chExt cx="1283862" cy="2679242"/>
          </a:xfrm>
        </p:grpSpPr>
        <p:sp>
          <p:nvSpPr>
            <p:cNvPr id="48" name="Oval 10">
              <a:extLst>
                <a:ext uri="{FF2B5EF4-FFF2-40B4-BE49-F238E27FC236}">
                  <a16:creationId xmlns:a16="http://schemas.microsoft.com/office/drawing/2014/main" id="{0642FA2D-DA54-A9B1-5B2C-A0BB05782522}"/>
                </a:ext>
              </a:extLst>
            </p:cNvPr>
            <p:cNvSpPr>
              <a:spLocks noChangeArrowheads="1"/>
            </p:cNvSpPr>
            <p:nvPr/>
          </p:nvSpPr>
          <p:spPr bwMode="auto">
            <a:xfrm rot="6900000">
              <a:off x="5450254" y="2007618"/>
              <a:ext cx="1570434" cy="686990"/>
            </a:xfrm>
            <a:prstGeom prst="ellipse">
              <a:avLst/>
            </a:prstGeom>
            <a:solidFill>
              <a:srgbClr val="CEE6C6"/>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49" name="Picture 48">
              <a:extLst>
                <a:ext uri="{FF2B5EF4-FFF2-40B4-BE49-F238E27FC236}">
                  <a16:creationId xmlns:a16="http://schemas.microsoft.com/office/drawing/2014/main" id="{B0BEBBE4-2D99-BC12-695E-37C1B92FA9F7}"/>
                </a:ext>
              </a:extLst>
            </p:cNvPr>
            <p:cNvPicPr>
              <a:picLocks noChangeAspect="1"/>
            </p:cNvPicPr>
            <p:nvPr/>
          </p:nvPicPr>
          <p:blipFill>
            <a:blip r:embed="rId7"/>
            <a:stretch>
              <a:fillRect/>
            </a:stretch>
          </p:blipFill>
          <p:spPr>
            <a:xfrm>
              <a:off x="5295104" y="3038025"/>
              <a:ext cx="609653" cy="1207113"/>
            </a:xfrm>
            <a:prstGeom prst="rect">
              <a:avLst/>
            </a:prstGeom>
          </p:spPr>
        </p:pic>
      </p:grpSp>
      <p:grpSp>
        <p:nvGrpSpPr>
          <p:cNvPr id="50" name="Group 49">
            <a:extLst>
              <a:ext uri="{FF2B5EF4-FFF2-40B4-BE49-F238E27FC236}">
                <a16:creationId xmlns:a16="http://schemas.microsoft.com/office/drawing/2014/main" id="{1888C27E-FAE4-3FC7-ADFC-5D8DDE8A9FF6}"/>
              </a:ext>
            </a:extLst>
          </p:cNvPr>
          <p:cNvGrpSpPr/>
          <p:nvPr/>
        </p:nvGrpSpPr>
        <p:grpSpPr>
          <a:xfrm rot="2262741">
            <a:off x="7269690" y="1798975"/>
            <a:ext cx="329010" cy="686598"/>
            <a:chOff x="5295104" y="1565896"/>
            <a:chExt cx="1283862" cy="2679242"/>
          </a:xfrm>
        </p:grpSpPr>
        <p:sp>
          <p:nvSpPr>
            <p:cNvPr id="51" name="Oval 10">
              <a:extLst>
                <a:ext uri="{FF2B5EF4-FFF2-40B4-BE49-F238E27FC236}">
                  <a16:creationId xmlns:a16="http://schemas.microsoft.com/office/drawing/2014/main" id="{C592EFB2-C960-3A41-ABF9-082BA108B16B}"/>
                </a:ext>
              </a:extLst>
            </p:cNvPr>
            <p:cNvSpPr>
              <a:spLocks noChangeArrowheads="1"/>
            </p:cNvSpPr>
            <p:nvPr/>
          </p:nvSpPr>
          <p:spPr bwMode="auto">
            <a:xfrm rot="6900000">
              <a:off x="5450254" y="2007618"/>
              <a:ext cx="1570434" cy="686990"/>
            </a:xfrm>
            <a:prstGeom prst="ellipse">
              <a:avLst/>
            </a:prstGeom>
            <a:solidFill>
              <a:srgbClr val="DBD9D9"/>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b="1">
                  <a:solidFill>
                    <a:schemeClr val="tx1"/>
                  </a:solidFill>
                  <a:latin typeface="Arial" panose="020B0604020202020204" pitchFamily="34" charset="0"/>
                </a:defRPr>
              </a:lvl2pPr>
              <a:lvl3pPr marL="1143000" indent="-228600">
                <a:spcBef>
                  <a:spcPct val="20000"/>
                </a:spcBef>
                <a:buChar char="•"/>
                <a:defRPr sz="20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defRPr>
              </a:lvl9pPr>
            </a:lstStyle>
            <a:p>
              <a:pPr>
                <a:spcBef>
                  <a:spcPct val="0"/>
                </a:spcBef>
                <a:buFontTx/>
                <a:buNone/>
              </a:pPr>
              <a:endParaRPr lang="en-GB" altLang="en-US" sz="1800" b="0">
                <a:latin typeface="Times New Roman" panose="02020603050405020304" pitchFamily="18" charset="0"/>
              </a:endParaRPr>
            </a:p>
          </p:txBody>
        </p:sp>
        <p:pic>
          <p:nvPicPr>
            <p:cNvPr id="52" name="Picture 51">
              <a:extLst>
                <a:ext uri="{FF2B5EF4-FFF2-40B4-BE49-F238E27FC236}">
                  <a16:creationId xmlns:a16="http://schemas.microsoft.com/office/drawing/2014/main" id="{54E5CE06-5FE9-0E26-A686-E9F8C5013579}"/>
                </a:ext>
              </a:extLst>
            </p:cNvPr>
            <p:cNvPicPr>
              <a:picLocks noChangeAspect="1"/>
            </p:cNvPicPr>
            <p:nvPr/>
          </p:nvPicPr>
          <p:blipFill>
            <a:blip r:embed="rId7"/>
            <a:stretch>
              <a:fillRect/>
            </a:stretch>
          </p:blipFill>
          <p:spPr>
            <a:xfrm>
              <a:off x="5295104" y="3038025"/>
              <a:ext cx="609653" cy="1207113"/>
            </a:xfrm>
            <a:prstGeom prst="rect">
              <a:avLst/>
            </a:prstGeom>
          </p:spPr>
        </p:pic>
      </p:grpSp>
      <p:sp>
        <p:nvSpPr>
          <p:cNvPr id="53" name="TextBox 52">
            <a:extLst>
              <a:ext uri="{FF2B5EF4-FFF2-40B4-BE49-F238E27FC236}">
                <a16:creationId xmlns:a16="http://schemas.microsoft.com/office/drawing/2014/main" id="{6AD2F880-A237-2043-B753-10713D5F4AF8}"/>
              </a:ext>
            </a:extLst>
          </p:cNvPr>
          <p:cNvSpPr txBox="1"/>
          <p:nvPr/>
        </p:nvSpPr>
        <p:spPr>
          <a:xfrm>
            <a:off x="6594709" y="1486194"/>
            <a:ext cx="2021319" cy="369332"/>
          </a:xfrm>
          <a:prstGeom prst="rect">
            <a:avLst/>
          </a:prstGeom>
          <a:noFill/>
        </p:spPr>
        <p:txBody>
          <a:bodyPr wrap="square" rtlCol="0">
            <a:spAutoFit/>
          </a:bodyPr>
          <a:lstStyle/>
          <a:p>
            <a:r>
              <a:rPr lang="en-US" dirty="0"/>
              <a:t>Reactors 1-12</a:t>
            </a:r>
          </a:p>
        </p:txBody>
      </p:sp>
    </p:spTree>
    <p:extLst>
      <p:ext uri="{BB962C8B-B14F-4D97-AF65-F5344CB8AC3E}">
        <p14:creationId xmlns:p14="http://schemas.microsoft.com/office/powerpoint/2010/main" val="3623851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0EAA42-28F0-1219-786E-7D9DA4A769C1}"/>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FD9DED-AE31-C0F1-C8F8-521A548BE892}"/>
              </a:ext>
            </a:extLst>
          </p:cNvPr>
          <p:cNvSpPr>
            <a:spLocks noGrp="1"/>
          </p:cNvSpPr>
          <p:nvPr>
            <p:ph type="title"/>
          </p:nvPr>
        </p:nvSpPr>
        <p:spPr>
          <a:xfrm>
            <a:off x="430306" y="-5772"/>
            <a:ext cx="8256493" cy="857250"/>
          </a:xfrm>
        </p:spPr>
        <p:txBody>
          <a:bodyPr/>
          <a:lstStyle/>
          <a:p>
            <a:r>
              <a:rPr lang="nl-NL" dirty="0"/>
              <a:t>Complexere microbiooms</a:t>
            </a:r>
            <a:endParaRPr lang="en-GB" dirty="0"/>
          </a:p>
        </p:txBody>
      </p:sp>
      <p:sp>
        <p:nvSpPr>
          <p:cNvPr id="3" name="Content Placeholder 2">
            <a:extLst>
              <a:ext uri="{FF2B5EF4-FFF2-40B4-BE49-F238E27FC236}">
                <a16:creationId xmlns:a16="http://schemas.microsoft.com/office/drawing/2014/main" id="{B2129A09-304E-0355-993D-E4B57CC9F6EE}"/>
              </a:ext>
            </a:extLst>
          </p:cNvPr>
          <p:cNvSpPr>
            <a:spLocks noGrp="1"/>
          </p:cNvSpPr>
          <p:nvPr>
            <p:ph idx="1"/>
          </p:nvPr>
        </p:nvSpPr>
        <p:spPr/>
        <p:txBody>
          <a:bodyPr/>
          <a:lstStyle/>
          <a:p>
            <a:r>
              <a:rPr lang="nl-NL" dirty="0"/>
              <a:t>Rioolwaterzuivering</a:t>
            </a:r>
          </a:p>
          <a:p>
            <a:r>
              <a:rPr lang="nl-NL" dirty="0" err="1"/>
              <a:t>Darmmicrobioom</a:t>
            </a:r>
            <a:endParaRPr lang="nl-NL" dirty="0"/>
          </a:p>
          <a:p>
            <a:r>
              <a:rPr lang="nl-NL" dirty="0" err="1"/>
              <a:t>Bodemmicrobioom</a:t>
            </a:r>
            <a:endParaRPr lang="en-GB" dirty="0"/>
          </a:p>
        </p:txBody>
      </p:sp>
      <p:pic>
        <p:nvPicPr>
          <p:cNvPr id="6" name="Picture 5">
            <a:extLst>
              <a:ext uri="{FF2B5EF4-FFF2-40B4-BE49-F238E27FC236}">
                <a16:creationId xmlns:a16="http://schemas.microsoft.com/office/drawing/2014/main" id="{EDE6D583-EB48-4257-4E11-A2AE941074BD}"/>
              </a:ext>
            </a:extLst>
          </p:cNvPr>
          <p:cNvPicPr>
            <a:picLocks noChangeAspect="1"/>
          </p:cNvPicPr>
          <p:nvPr/>
        </p:nvPicPr>
        <p:blipFill rotWithShape="1">
          <a:blip r:embed="rId3"/>
          <a:srcRect t="6969" r="1555" b="5051"/>
          <a:stretch/>
        </p:blipFill>
        <p:spPr>
          <a:xfrm>
            <a:off x="4859867" y="1015621"/>
            <a:ext cx="3853827" cy="3377065"/>
          </a:xfrm>
          <a:prstGeom prst="rect">
            <a:avLst/>
          </a:prstGeom>
        </p:spPr>
      </p:pic>
      <p:pic>
        <p:nvPicPr>
          <p:cNvPr id="7" name="Picture 6">
            <a:extLst>
              <a:ext uri="{FF2B5EF4-FFF2-40B4-BE49-F238E27FC236}">
                <a16:creationId xmlns:a16="http://schemas.microsoft.com/office/drawing/2014/main" id="{48A7532F-D3D6-53E7-81B8-5EF2B63ABB94}"/>
              </a:ext>
            </a:extLst>
          </p:cNvPr>
          <p:cNvPicPr>
            <a:picLocks noChangeAspect="1"/>
          </p:cNvPicPr>
          <p:nvPr/>
        </p:nvPicPr>
        <p:blipFill>
          <a:blip r:embed="rId4"/>
          <a:stretch>
            <a:fillRect/>
          </a:stretch>
        </p:blipFill>
        <p:spPr>
          <a:xfrm>
            <a:off x="866937" y="2694819"/>
            <a:ext cx="3257415" cy="1697867"/>
          </a:xfrm>
          <a:prstGeom prst="rect">
            <a:avLst/>
          </a:prstGeom>
        </p:spPr>
      </p:pic>
      <p:pic>
        <p:nvPicPr>
          <p:cNvPr id="8" name="Picture 7" descr="Logo, company name&#10;&#10;Description automatically generated">
            <a:extLst>
              <a:ext uri="{FF2B5EF4-FFF2-40B4-BE49-F238E27FC236}">
                <a16:creationId xmlns:a16="http://schemas.microsoft.com/office/drawing/2014/main" id="{2F092B32-91D6-2172-8CE3-42AB7DF2773A}"/>
              </a:ext>
            </a:extLst>
          </p:cNvPr>
          <p:cNvPicPr>
            <a:picLocks noChangeAspect="1"/>
          </p:cNvPicPr>
          <p:nvPr/>
        </p:nvPicPr>
        <p:blipFill rotWithShape="1">
          <a:blip r:embed="rId5"/>
          <a:srcRect l="1" t="-2892" r="1081" b="-1"/>
          <a:stretch/>
        </p:blipFill>
        <p:spPr>
          <a:xfrm>
            <a:off x="-7815" y="4710637"/>
            <a:ext cx="583200" cy="268113"/>
          </a:xfrm>
          <a:prstGeom prst="rect">
            <a:avLst/>
          </a:prstGeom>
          <a:solidFill>
            <a:schemeClr val="bg1"/>
          </a:solidFill>
        </p:spPr>
      </p:pic>
      <p:pic>
        <p:nvPicPr>
          <p:cNvPr id="9" name="Picture 8" descr="A close up of a logo&#10;&#10;Description generated with very high confidence">
            <a:extLst>
              <a:ext uri="{FF2B5EF4-FFF2-40B4-BE49-F238E27FC236}">
                <a16:creationId xmlns:a16="http://schemas.microsoft.com/office/drawing/2014/main" id="{65C496DB-ED1F-3C23-3CE6-CEB1E8C2788F}"/>
              </a:ext>
            </a:extLst>
          </p:cNvPr>
          <p:cNvPicPr>
            <a:picLocks noChangeAspect="1"/>
          </p:cNvPicPr>
          <p:nvPr/>
        </p:nvPicPr>
        <p:blipFill>
          <a:blip r:embed="rId6"/>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3663053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23D3-7A98-223F-731C-9FD931B50B9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918315B-1994-E5BA-93A2-7DF5CD291C61}"/>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C2123D-8B47-D7B0-61D6-A47EE0E55A8E}"/>
              </a:ext>
            </a:extLst>
          </p:cNvPr>
          <p:cNvSpPr>
            <a:spLocks noGrp="1"/>
          </p:cNvSpPr>
          <p:nvPr>
            <p:ph type="title"/>
          </p:nvPr>
        </p:nvSpPr>
        <p:spPr/>
        <p:txBody>
          <a:bodyPr/>
          <a:lstStyle/>
          <a:p>
            <a:r>
              <a:rPr lang="en-US" dirty="0" err="1"/>
              <a:t>Zoektocht</a:t>
            </a:r>
            <a:r>
              <a:rPr lang="en-US" dirty="0"/>
              <a:t> gezonde bodem</a:t>
            </a:r>
            <a:endParaRPr lang="nl-NL" dirty="0"/>
          </a:p>
        </p:txBody>
      </p:sp>
      <p:sp>
        <p:nvSpPr>
          <p:cNvPr id="3" name="Content Placeholder 2">
            <a:extLst>
              <a:ext uri="{FF2B5EF4-FFF2-40B4-BE49-F238E27FC236}">
                <a16:creationId xmlns:a16="http://schemas.microsoft.com/office/drawing/2014/main" id="{703F863B-9878-11F7-D966-A5061BFE5B1C}"/>
              </a:ext>
            </a:extLst>
          </p:cNvPr>
          <p:cNvSpPr>
            <a:spLocks noGrp="1"/>
          </p:cNvSpPr>
          <p:nvPr>
            <p:ph idx="1"/>
          </p:nvPr>
        </p:nvSpPr>
        <p:spPr/>
        <p:txBody>
          <a:bodyPr/>
          <a:lstStyle/>
          <a:p>
            <a:r>
              <a:rPr lang="en-US" dirty="0"/>
              <a:t>Is het microbioom </a:t>
            </a:r>
            <a:r>
              <a:rPr lang="en-US" dirty="0" err="1"/>
              <a:t>effectief</a:t>
            </a:r>
            <a:r>
              <a:rPr lang="en-US" dirty="0"/>
              <a:t> te </a:t>
            </a:r>
            <a:r>
              <a:rPr lang="en-US" dirty="0" err="1"/>
              <a:t>beïnvloeden</a:t>
            </a:r>
            <a:r>
              <a:rPr lang="en-US" dirty="0"/>
              <a:t>?</a:t>
            </a:r>
          </a:p>
          <a:p>
            <a:endParaRPr lang="en-US" dirty="0"/>
          </a:p>
          <a:p>
            <a:r>
              <a:rPr lang="en-US" dirty="0"/>
              <a:t>Levert een </a:t>
            </a:r>
            <a:r>
              <a:rPr lang="en-US" dirty="0" err="1"/>
              <a:t>biologische</a:t>
            </a:r>
            <a:r>
              <a:rPr lang="en-US" dirty="0"/>
              <a:t> index </a:t>
            </a:r>
            <a:r>
              <a:rPr lang="en-US" dirty="0" err="1"/>
              <a:t>meer</a:t>
            </a:r>
            <a:r>
              <a:rPr lang="en-US" dirty="0"/>
              <a:t> </a:t>
            </a:r>
            <a:r>
              <a:rPr lang="en-US" dirty="0" err="1"/>
              <a:t>inzicht</a:t>
            </a:r>
            <a:r>
              <a:rPr lang="en-US" dirty="0"/>
              <a:t> op dan een chemische index?</a:t>
            </a:r>
          </a:p>
          <a:p>
            <a:endParaRPr lang="en-US" dirty="0"/>
          </a:p>
          <a:p>
            <a:endParaRPr lang="en-US" dirty="0"/>
          </a:p>
          <a:p>
            <a:endParaRPr lang="en-US" dirty="0"/>
          </a:p>
        </p:txBody>
      </p:sp>
      <p:pic>
        <p:nvPicPr>
          <p:cNvPr id="5" name="Picture 4" descr="Logo, company name&#10;&#10;Description automatically generated">
            <a:extLst>
              <a:ext uri="{FF2B5EF4-FFF2-40B4-BE49-F238E27FC236}">
                <a16:creationId xmlns:a16="http://schemas.microsoft.com/office/drawing/2014/main" id="{7BDFC3B2-3231-6D1A-E1DA-31BB37A38F31}"/>
              </a:ext>
            </a:extLst>
          </p:cNvPr>
          <p:cNvPicPr>
            <a:picLocks noChangeAspect="1"/>
          </p:cNvPicPr>
          <p:nvPr/>
        </p:nvPicPr>
        <p:blipFill rotWithShape="1">
          <a:blip r:embed="rId2"/>
          <a:srcRect l="1" t="-2892" r="1081" b="-1"/>
          <a:stretch/>
        </p:blipFill>
        <p:spPr>
          <a:xfrm>
            <a:off x="-7815" y="4710637"/>
            <a:ext cx="583200" cy="268113"/>
          </a:xfrm>
          <a:prstGeom prst="rect">
            <a:avLst/>
          </a:prstGeom>
          <a:solidFill>
            <a:schemeClr val="bg1"/>
          </a:solidFill>
        </p:spPr>
      </p:pic>
      <p:pic>
        <p:nvPicPr>
          <p:cNvPr id="6" name="Picture 5" descr="A close up of a logo&#10;&#10;Description generated with very high confidence">
            <a:extLst>
              <a:ext uri="{FF2B5EF4-FFF2-40B4-BE49-F238E27FC236}">
                <a16:creationId xmlns:a16="http://schemas.microsoft.com/office/drawing/2014/main" id="{E21E5989-9C62-B97F-CC28-70D2095D1840}"/>
              </a:ext>
            </a:extLst>
          </p:cNvPr>
          <p:cNvPicPr>
            <a:picLocks noChangeAspect="1"/>
          </p:cNvPicPr>
          <p:nvPr/>
        </p:nvPicPr>
        <p:blipFill>
          <a:blip r:embed="rId3"/>
          <a:stretch>
            <a:fillRect/>
          </a:stretch>
        </p:blipFill>
        <p:spPr>
          <a:xfrm>
            <a:off x="7501785" y="4709080"/>
            <a:ext cx="1359769" cy="260578"/>
          </a:xfrm>
          <a:prstGeom prst="rect">
            <a:avLst/>
          </a:prstGeom>
        </p:spPr>
      </p:pic>
    </p:spTree>
    <p:extLst>
      <p:ext uri="{BB962C8B-B14F-4D97-AF65-F5344CB8AC3E}">
        <p14:creationId xmlns:p14="http://schemas.microsoft.com/office/powerpoint/2010/main" val="103043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C8DEAE-881B-5B6F-93CB-0D9A80385ABA}"/>
              </a:ext>
            </a:extLst>
          </p:cNvPr>
          <p:cNvSpPr/>
          <p:nvPr/>
        </p:nvSpPr>
        <p:spPr>
          <a:xfrm>
            <a:off x="25988" y="4338132"/>
            <a:ext cx="1681899" cy="6406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FA98E8-66B4-D83D-8BEA-0DCEFDF9B951}"/>
              </a:ext>
            </a:extLst>
          </p:cNvPr>
          <p:cNvSpPr>
            <a:spLocks noGrp="1"/>
          </p:cNvSpPr>
          <p:nvPr>
            <p:ph type="title"/>
          </p:nvPr>
        </p:nvSpPr>
        <p:spPr>
          <a:xfrm>
            <a:off x="443753" y="0"/>
            <a:ext cx="8256493" cy="857250"/>
          </a:xfrm>
        </p:spPr>
        <p:txBody>
          <a:bodyPr>
            <a:normAutofit fontScale="90000"/>
          </a:bodyPr>
          <a:lstStyle/>
          <a:p>
            <a:r>
              <a:rPr lang="en-US" dirty="0"/>
              <a:t>Kunnen we met </a:t>
            </a:r>
            <a:r>
              <a:rPr lang="en-US" dirty="0" err="1"/>
              <a:t>kringloop</a:t>
            </a:r>
            <a:r>
              <a:rPr lang="en-US" dirty="0"/>
              <a:t> </a:t>
            </a:r>
            <a:r>
              <a:rPr lang="en-US" dirty="0" err="1"/>
              <a:t>transitie</a:t>
            </a:r>
            <a:r>
              <a:rPr lang="en-US" dirty="0"/>
              <a:t> het </a:t>
            </a:r>
            <a:r>
              <a:rPr lang="en-US" dirty="0" err="1"/>
              <a:t>bodemmicrobioom</a:t>
            </a:r>
            <a:r>
              <a:rPr lang="en-US" dirty="0"/>
              <a:t> in </a:t>
            </a:r>
            <a:r>
              <a:rPr lang="en-US" dirty="0" err="1"/>
              <a:t>kwaliteit</a:t>
            </a:r>
            <a:r>
              <a:rPr lang="en-US" dirty="0"/>
              <a:t> </a:t>
            </a:r>
            <a:r>
              <a:rPr lang="en-US" dirty="0" err="1"/>
              <a:t>verbeteren</a:t>
            </a:r>
            <a:r>
              <a:rPr lang="en-US" dirty="0"/>
              <a:t>?</a:t>
            </a:r>
            <a:endParaRPr lang="nl-NL" dirty="0"/>
          </a:p>
        </p:txBody>
      </p:sp>
      <p:pic>
        <p:nvPicPr>
          <p:cNvPr id="5" name="Picture 4" descr="A diagram of different types of nature&#10;&#10;Description automatically generated">
            <a:extLst>
              <a:ext uri="{FF2B5EF4-FFF2-40B4-BE49-F238E27FC236}">
                <a16:creationId xmlns:a16="http://schemas.microsoft.com/office/drawing/2014/main" id="{573B7DB9-61E3-F8BD-86CF-162FDB78226C}"/>
              </a:ext>
            </a:extLst>
          </p:cNvPr>
          <p:cNvPicPr>
            <a:picLocks noChangeAspect="1"/>
          </p:cNvPicPr>
          <p:nvPr/>
        </p:nvPicPr>
        <p:blipFill>
          <a:blip r:embed="rId2"/>
          <a:stretch>
            <a:fillRect/>
          </a:stretch>
        </p:blipFill>
        <p:spPr>
          <a:xfrm>
            <a:off x="2486337" y="1127642"/>
            <a:ext cx="4171326" cy="3844268"/>
          </a:xfrm>
          <a:prstGeom prst="rect">
            <a:avLst/>
          </a:prstGeom>
        </p:spPr>
      </p:pic>
      <p:pic>
        <p:nvPicPr>
          <p:cNvPr id="10" name="Picture 9">
            <a:extLst>
              <a:ext uri="{FF2B5EF4-FFF2-40B4-BE49-F238E27FC236}">
                <a16:creationId xmlns:a16="http://schemas.microsoft.com/office/drawing/2014/main" id="{A9AB070D-8AE7-0C9D-9F79-19C1D262F7E5}"/>
              </a:ext>
            </a:extLst>
          </p:cNvPr>
          <p:cNvPicPr>
            <a:picLocks noChangeAspect="1"/>
          </p:cNvPicPr>
          <p:nvPr/>
        </p:nvPicPr>
        <p:blipFill>
          <a:blip r:embed="rId3"/>
          <a:srcRect/>
          <a:stretch>
            <a:fillRect/>
          </a:stretch>
        </p:blipFill>
        <p:spPr>
          <a:xfrm>
            <a:off x="6272886" y="4077668"/>
            <a:ext cx="2871114" cy="951151"/>
          </a:xfrm>
          <a:custGeom>
            <a:avLst/>
            <a:gdLst>
              <a:gd name="connsiteX0" fmla="*/ 463901 w 2871114"/>
              <a:gd name="connsiteY0" fmla="*/ 0 h 951151"/>
              <a:gd name="connsiteX1" fmla="*/ 2871114 w 2871114"/>
              <a:gd name="connsiteY1" fmla="*/ 0 h 951151"/>
              <a:gd name="connsiteX2" fmla="*/ 2871114 w 2871114"/>
              <a:gd name="connsiteY2" fmla="*/ 951151 h 951151"/>
              <a:gd name="connsiteX3" fmla="*/ 44570 w 2871114"/>
              <a:gd name="connsiteY3" fmla="*/ 951151 h 951151"/>
              <a:gd name="connsiteX4" fmla="*/ 44570 w 2871114"/>
              <a:gd name="connsiteY4" fmla="*/ 870570 h 951151"/>
              <a:gd name="connsiteX5" fmla="*/ 0 w 2871114"/>
              <a:gd name="connsiteY5" fmla="*/ 870570 h 951151"/>
              <a:gd name="connsiteX6" fmla="*/ 0 w 2871114"/>
              <a:gd name="connsiteY6" fmla="*/ 496898 h 951151"/>
              <a:gd name="connsiteX7" fmla="*/ 463901 w 2871114"/>
              <a:gd name="connsiteY7" fmla="*/ 496898 h 95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1114" h="951151">
                <a:moveTo>
                  <a:pt x="463901" y="0"/>
                </a:moveTo>
                <a:lnTo>
                  <a:pt x="2871114" y="0"/>
                </a:lnTo>
                <a:lnTo>
                  <a:pt x="2871114" y="951151"/>
                </a:lnTo>
                <a:lnTo>
                  <a:pt x="44570" y="951151"/>
                </a:lnTo>
                <a:lnTo>
                  <a:pt x="44570" y="870570"/>
                </a:lnTo>
                <a:lnTo>
                  <a:pt x="0" y="870570"/>
                </a:lnTo>
                <a:lnTo>
                  <a:pt x="0" y="496898"/>
                </a:lnTo>
                <a:lnTo>
                  <a:pt x="463901" y="496898"/>
                </a:lnTo>
                <a:close/>
              </a:path>
            </a:pathLst>
          </a:custGeom>
        </p:spPr>
      </p:pic>
      <p:pic>
        <p:nvPicPr>
          <p:cNvPr id="4" name="Picture 3" descr="Logo, company name&#10;&#10;Description automatically generated">
            <a:extLst>
              <a:ext uri="{FF2B5EF4-FFF2-40B4-BE49-F238E27FC236}">
                <a16:creationId xmlns:a16="http://schemas.microsoft.com/office/drawing/2014/main" id="{5F9B8C7F-69C3-BDB6-5C1F-F4C50C396DA5}"/>
              </a:ext>
            </a:extLst>
          </p:cNvPr>
          <p:cNvPicPr>
            <a:picLocks noChangeAspect="1"/>
          </p:cNvPicPr>
          <p:nvPr/>
        </p:nvPicPr>
        <p:blipFill rotWithShape="1">
          <a:blip r:embed="rId4"/>
          <a:srcRect l="1" t="-2892" r="1081" b="-1"/>
          <a:stretch/>
        </p:blipFill>
        <p:spPr>
          <a:xfrm>
            <a:off x="-7815" y="4710637"/>
            <a:ext cx="583200" cy="268113"/>
          </a:xfrm>
          <a:prstGeom prst="rect">
            <a:avLst/>
          </a:prstGeom>
          <a:solidFill>
            <a:schemeClr val="bg1"/>
          </a:solidFill>
        </p:spPr>
      </p:pic>
    </p:spTree>
    <p:extLst>
      <p:ext uri="{BB962C8B-B14F-4D97-AF65-F5344CB8AC3E}">
        <p14:creationId xmlns:p14="http://schemas.microsoft.com/office/powerpoint/2010/main" val="779204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3666CEF7-BF22-D8B3-BEEB-6EEB9C7AD882}"/>
              </a:ext>
            </a:extLst>
          </p:cNvPr>
          <p:cNvPicPr>
            <a:picLocks noChangeAspect="1"/>
          </p:cNvPicPr>
          <p:nvPr/>
        </p:nvPicPr>
        <p:blipFill>
          <a:blip r:embed="rId2"/>
          <a:srcRect t="12104" b="12104"/>
          <a:stretch/>
        </p:blipFill>
        <p:spPr>
          <a:xfrm>
            <a:off x="922921" y="727465"/>
            <a:ext cx="7298160" cy="3688570"/>
          </a:xfrm>
          <a:prstGeom prst="rect">
            <a:avLst/>
          </a:prstGeom>
          <a:effectLst>
            <a:outerShdw blurRad="254000" sx="103000" sy="103000" algn="ctr" rotWithShape="0">
              <a:srgbClr val="03203C">
                <a:alpha val="20000"/>
              </a:srgbClr>
            </a:outerShdw>
          </a:effectLst>
        </p:spPr>
      </p:pic>
      <p:sp>
        <p:nvSpPr>
          <p:cNvPr id="35" name="文本框 34">
            <a:extLst>
              <a:ext uri="{FF2B5EF4-FFF2-40B4-BE49-F238E27FC236}">
                <a16:creationId xmlns:a16="http://schemas.microsoft.com/office/drawing/2014/main" id="{CE4E4682-2485-0428-0E5B-3DEA3E1115D0}"/>
              </a:ext>
            </a:extLst>
          </p:cNvPr>
          <p:cNvSpPr txBox="1"/>
          <p:nvPr/>
        </p:nvSpPr>
        <p:spPr>
          <a:xfrm>
            <a:off x="1073165" y="4184560"/>
            <a:ext cx="1138993" cy="213776"/>
          </a:xfrm>
          <a:prstGeom prst="rect">
            <a:avLst/>
          </a:prstGeom>
          <a:noFill/>
        </p:spPr>
        <p:txBody>
          <a:bodyPr wrap="square">
            <a:spAutoFit/>
          </a:bodyPr>
          <a:lstStyle/>
          <a:p>
            <a:r>
              <a:rPr lang="en-US" altLang="zh-CN" sz="789" dirty="0">
                <a:solidFill>
                  <a:srgbClr val="676571"/>
                </a:solidFill>
                <a:latin typeface="Arial" panose="020B0604020202020204" pitchFamily="34" charset="0"/>
                <a:cs typeface="Arial" panose="020B0604020202020204" pitchFamily="34" charset="0"/>
              </a:rPr>
              <a:t>© Marleen </a:t>
            </a:r>
            <a:r>
              <a:rPr lang="en-US" altLang="zh-CN" sz="789" dirty="0" err="1">
                <a:solidFill>
                  <a:srgbClr val="676571"/>
                </a:solidFill>
                <a:latin typeface="Arial" panose="020B0604020202020204" pitchFamily="34" charset="0"/>
                <a:cs typeface="Arial" panose="020B0604020202020204" pitchFamily="34" charset="0"/>
              </a:rPr>
              <a:t>Annema</a:t>
            </a:r>
            <a:endParaRPr lang="zh-CN" altLang="en-US" sz="789" dirty="0">
              <a:solidFill>
                <a:srgbClr val="676571"/>
              </a:solidFill>
              <a:latin typeface="Arial" panose="020B0604020202020204" pitchFamily="34" charset="0"/>
              <a:cs typeface="Arial" panose="020B0604020202020204" pitchFamily="34" charset="0"/>
            </a:endParaRPr>
          </a:p>
        </p:txBody>
      </p:sp>
      <p:sp>
        <p:nvSpPr>
          <p:cNvPr id="23" name="矩形 22">
            <a:extLst>
              <a:ext uri="{FF2B5EF4-FFF2-40B4-BE49-F238E27FC236}">
                <a16:creationId xmlns:a16="http://schemas.microsoft.com/office/drawing/2014/main" id="{51316868-5C41-A0B5-CA36-A11F312D837E}"/>
              </a:ext>
            </a:extLst>
          </p:cNvPr>
          <p:cNvSpPr/>
          <p:nvPr/>
        </p:nvSpPr>
        <p:spPr>
          <a:xfrm>
            <a:off x="922920" y="1534633"/>
            <a:ext cx="7298160" cy="2074234"/>
          </a:xfrm>
          <a:prstGeom prst="rect">
            <a:avLst/>
          </a:prstGeom>
          <a:solidFill>
            <a:srgbClr val="0C345C">
              <a:alpha val="5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 name="文本框 9">
            <a:extLst>
              <a:ext uri="{FF2B5EF4-FFF2-40B4-BE49-F238E27FC236}">
                <a16:creationId xmlns:a16="http://schemas.microsoft.com/office/drawing/2014/main" id="{A43A7890-0BB8-2A29-511D-82EEC58271CB}"/>
              </a:ext>
            </a:extLst>
          </p:cNvPr>
          <p:cNvSpPr txBox="1"/>
          <p:nvPr/>
        </p:nvSpPr>
        <p:spPr>
          <a:xfrm>
            <a:off x="1530256" y="1857237"/>
            <a:ext cx="6219573" cy="1631216"/>
          </a:xfrm>
          <a:prstGeom prst="rect">
            <a:avLst/>
          </a:prstGeom>
          <a:noFill/>
        </p:spPr>
        <p:txBody>
          <a:bodyPr wrap="square" rtlCol="0">
            <a:spAutoFit/>
          </a:bodyPr>
          <a:lstStyle/>
          <a:p>
            <a:pPr algn="ctr">
              <a:lnSpc>
                <a:spcPts val="1970"/>
              </a:lnSpc>
            </a:pPr>
            <a:r>
              <a:rPr lang="en-US" altLang="zh-CN" sz="2365"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rPr>
              <a:t>IWA Resource Recovery Conference 2025</a:t>
            </a:r>
          </a:p>
          <a:p>
            <a:pPr algn="ctr">
              <a:lnSpc>
                <a:spcPts val="1970"/>
              </a:lnSpc>
            </a:pPr>
            <a:endParaRPr lang="en-US" altLang="zh-CN" sz="1970"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endParaRPr>
          </a:p>
          <a:p>
            <a:pPr algn="ctr">
              <a:lnSpc>
                <a:spcPts val="1970"/>
              </a:lnSpc>
            </a:pPr>
            <a:r>
              <a:rPr lang="en-US" altLang="zh-CN" sz="3548" b="1" i="1"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rPr>
              <a:t>From Novel Concepts to Business</a:t>
            </a:r>
          </a:p>
          <a:p>
            <a:pPr algn="ctr">
              <a:lnSpc>
                <a:spcPts val="1970"/>
              </a:lnSpc>
            </a:pPr>
            <a:endParaRPr lang="en-US" altLang="zh-CN" sz="3153" b="1" i="1"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endParaRPr>
          </a:p>
          <a:p>
            <a:pPr algn="ctr">
              <a:lnSpc>
                <a:spcPts val="2027"/>
              </a:lnSpc>
            </a:pPr>
            <a:r>
              <a:rPr lang="en-US" altLang="zh-CN" sz="1970" b="1"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rPr>
              <a:t>May 19-23, 2025</a:t>
            </a:r>
          </a:p>
          <a:p>
            <a:pPr algn="ctr">
              <a:lnSpc>
                <a:spcPts val="2027"/>
              </a:lnSpc>
            </a:pPr>
            <a:r>
              <a:rPr lang="en-US" altLang="zh-CN" sz="1773"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rPr>
              <a:t>Leeuwarden, Friesland, the Netherlands</a:t>
            </a:r>
            <a:endParaRPr lang="zh-CN" altLang="en-US" sz="1773" dirty="0">
              <a:solidFill>
                <a:srgbClr val="F2F7FC"/>
              </a:solidFill>
              <a:effectLst>
                <a:outerShdw blurRad="38100" dist="38100" dir="2700000" algn="tl">
                  <a:srgbClr val="000000">
                    <a:alpha val="43137"/>
                  </a:srgbClr>
                </a:outerShdw>
              </a:effectLst>
              <a:latin typeface="Bahnschrift Condensed" panose="020B0502040204020203" pitchFamily="34" charset="0"/>
              <a:cs typeface="Arial" panose="020B0604020202020204" pitchFamily="34" charset="0"/>
            </a:endParaRPr>
          </a:p>
        </p:txBody>
      </p:sp>
      <p:grpSp>
        <p:nvGrpSpPr>
          <p:cNvPr id="33" name="组合 32">
            <a:extLst>
              <a:ext uri="{FF2B5EF4-FFF2-40B4-BE49-F238E27FC236}">
                <a16:creationId xmlns:a16="http://schemas.microsoft.com/office/drawing/2014/main" id="{1977ABC4-B133-B283-7DEB-C7F6B404CD23}"/>
              </a:ext>
            </a:extLst>
          </p:cNvPr>
          <p:cNvGrpSpPr/>
          <p:nvPr/>
        </p:nvGrpSpPr>
        <p:grpSpPr>
          <a:xfrm>
            <a:off x="1190054" y="122046"/>
            <a:ext cx="1530920" cy="474061"/>
            <a:chOff x="198954" y="129778"/>
            <a:chExt cx="1625252" cy="503271"/>
          </a:xfrm>
        </p:grpSpPr>
        <p:pic>
          <p:nvPicPr>
            <p:cNvPr id="31" name="图片 30" descr="卡通人物&#10;&#10;中度可信度描述已自动生成">
              <a:extLst>
                <a:ext uri="{FF2B5EF4-FFF2-40B4-BE49-F238E27FC236}">
                  <a16:creationId xmlns:a16="http://schemas.microsoft.com/office/drawing/2014/main" id="{8ABA32FE-ECCA-8535-A8BD-4E39A084DD9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98954" y="129778"/>
              <a:ext cx="480496" cy="503271"/>
            </a:xfrm>
            <a:prstGeom prst="rect">
              <a:avLst/>
            </a:prstGeom>
          </p:spPr>
        </p:pic>
        <p:pic>
          <p:nvPicPr>
            <p:cNvPr id="32" name="图片 31" descr="卡通人物&#10;&#10;中度可信度描述已自动生成">
              <a:extLst>
                <a:ext uri="{FF2B5EF4-FFF2-40B4-BE49-F238E27FC236}">
                  <a16:creationId xmlns:a16="http://schemas.microsoft.com/office/drawing/2014/main" id="{0CB32D39-CDD2-459E-74D1-E19CB3103FDF}"/>
                </a:ext>
              </a:extLst>
            </p:cNvPr>
            <p:cNvPicPr>
              <a:picLocks noChangeAspect="1"/>
            </p:cNvPicPr>
            <p:nvPr/>
          </p:nvPicPr>
          <p:blipFill rotWithShape="1">
            <a:blip r:embed="rId4">
              <a:extLst>
                <a:ext uri="{28A0092B-C50C-407E-A947-70E740481C1C}">
                  <a14:useLocalDpi xmlns:a14="http://schemas.microsoft.com/office/drawing/2010/main" val="0"/>
                </a:ext>
              </a:extLst>
            </a:blip>
            <a:srcRect r="-2242"/>
            <a:stretch/>
          </p:blipFill>
          <p:spPr>
            <a:xfrm>
              <a:off x="897106" y="129778"/>
              <a:ext cx="927100" cy="503271"/>
            </a:xfrm>
            <a:prstGeom prst="rect">
              <a:avLst/>
            </a:prstGeom>
          </p:spPr>
        </p:pic>
      </p:grpSp>
      <p:grpSp>
        <p:nvGrpSpPr>
          <p:cNvPr id="4" name="组合 3">
            <a:extLst>
              <a:ext uri="{FF2B5EF4-FFF2-40B4-BE49-F238E27FC236}">
                <a16:creationId xmlns:a16="http://schemas.microsoft.com/office/drawing/2014/main" id="{58498F52-118B-B75C-C2F1-B29CFF19DDDD}"/>
              </a:ext>
            </a:extLst>
          </p:cNvPr>
          <p:cNvGrpSpPr/>
          <p:nvPr/>
        </p:nvGrpSpPr>
        <p:grpSpPr>
          <a:xfrm>
            <a:off x="2469504" y="4594851"/>
            <a:ext cx="4204993" cy="386482"/>
            <a:chOff x="6402900" y="14260254"/>
            <a:chExt cx="13067924" cy="1201077"/>
          </a:xfrm>
        </p:grpSpPr>
        <p:grpSp>
          <p:nvGrpSpPr>
            <p:cNvPr id="19" name="组合 18">
              <a:extLst>
                <a:ext uri="{FF2B5EF4-FFF2-40B4-BE49-F238E27FC236}">
                  <a16:creationId xmlns:a16="http://schemas.microsoft.com/office/drawing/2014/main" id="{3384D14A-6738-ECD5-3304-D7584EE54EBF}"/>
                </a:ext>
              </a:extLst>
            </p:cNvPr>
            <p:cNvGrpSpPr/>
            <p:nvPr/>
          </p:nvGrpSpPr>
          <p:grpSpPr>
            <a:xfrm>
              <a:off x="6402900" y="14260254"/>
              <a:ext cx="9874813" cy="1158405"/>
              <a:chOff x="-181601" y="3301521"/>
              <a:chExt cx="7255897" cy="851185"/>
            </a:xfrm>
          </p:grpSpPr>
          <p:pic>
            <p:nvPicPr>
              <p:cNvPr id="20" name="图片 19" descr="徽标&#10;&#10;中度可信度描述已自动生成">
                <a:extLst>
                  <a:ext uri="{FF2B5EF4-FFF2-40B4-BE49-F238E27FC236}">
                    <a16:creationId xmlns:a16="http://schemas.microsoft.com/office/drawing/2014/main" id="{19741E8C-6C1A-FAE4-8674-39FFEFEF35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5545" y="3334226"/>
                <a:ext cx="1428751" cy="814389"/>
              </a:xfrm>
              <a:prstGeom prst="rect">
                <a:avLst/>
              </a:prstGeom>
            </p:spPr>
          </p:pic>
          <p:pic>
            <p:nvPicPr>
              <p:cNvPr id="21" name="图片 20" descr="绿色的钟表&#10;&#10;描述已自动生成">
                <a:extLst>
                  <a:ext uri="{FF2B5EF4-FFF2-40B4-BE49-F238E27FC236}">
                    <a16:creationId xmlns:a16="http://schemas.microsoft.com/office/drawing/2014/main" id="{FE533B8E-C3AD-45D5-B9B2-8AE952F406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6103" y="3613150"/>
                <a:ext cx="2831241" cy="539556"/>
              </a:xfrm>
              <a:prstGeom prst="rect">
                <a:avLst/>
              </a:prstGeom>
            </p:spPr>
          </p:pic>
          <p:pic>
            <p:nvPicPr>
              <p:cNvPr id="22" name="图片 21" descr="徽标, 公司名称&#10;&#10;描述已自动生成">
                <a:extLst>
                  <a:ext uri="{FF2B5EF4-FFF2-40B4-BE49-F238E27FC236}">
                    <a16:creationId xmlns:a16="http://schemas.microsoft.com/office/drawing/2014/main" id="{BD255CF2-1AB6-2C87-8749-B536A04965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601" y="3301521"/>
                <a:ext cx="1739504" cy="847093"/>
              </a:xfrm>
              <a:prstGeom prst="rect">
                <a:avLst/>
              </a:prstGeom>
            </p:spPr>
          </p:pic>
        </p:grpSp>
        <p:pic>
          <p:nvPicPr>
            <p:cNvPr id="3" name="图片 2" descr="徽标, 公司名称&#10;&#10;描述已自动生成">
              <a:extLst>
                <a:ext uri="{FF2B5EF4-FFF2-40B4-BE49-F238E27FC236}">
                  <a16:creationId xmlns:a16="http://schemas.microsoft.com/office/drawing/2014/main" id="{D1645164-B4D7-1A9F-6864-6D2B2FAFE518}"/>
                </a:ext>
              </a:extLst>
            </p:cNvPr>
            <p:cNvPicPr>
              <a:picLocks noChangeAspect="1"/>
            </p:cNvPicPr>
            <p:nvPr/>
          </p:nvPicPr>
          <p:blipFill>
            <a:blip r:embed="rId8"/>
            <a:srcRect t="17931" b="20409"/>
            <a:stretch/>
          </p:blipFill>
          <p:spPr>
            <a:xfrm>
              <a:off x="16810031" y="14304763"/>
              <a:ext cx="2660793" cy="1156568"/>
            </a:xfrm>
            <a:prstGeom prst="rect">
              <a:avLst/>
            </a:prstGeom>
          </p:spPr>
        </p:pic>
      </p:grpSp>
      <p:pic>
        <p:nvPicPr>
          <p:cNvPr id="8" name="图片 7" descr="QR 代码&#10;&#10;已自动生成说明">
            <a:extLst>
              <a:ext uri="{FF2B5EF4-FFF2-40B4-BE49-F238E27FC236}">
                <a16:creationId xmlns:a16="http://schemas.microsoft.com/office/drawing/2014/main" id="{F6220C6A-57D2-3AC3-EB61-3827FC09C331}"/>
              </a:ext>
            </a:extLst>
          </p:cNvPr>
          <p:cNvPicPr>
            <a:picLocks noChangeAspect="1"/>
          </p:cNvPicPr>
          <p:nvPr/>
        </p:nvPicPr>
        <p:blipFill>
          <a:blip r:embed="rId9"/>
          <a:stretch>
            <a:fillRect/>
          </a:stretch>
        </p:blipFill>
        <p:spPr>
          <a:xfrm>
            <a:off x="7511209" y="29359"/>
            <a:ext cx="631797" cy="645496"/>
          </a:xfrm>
          <a:prstGeom prst="rect">
            <a:avLst/>
          </a:prstGeom>
        </p:spPr>
      </p:pic>
    </p:spTree>
    <p:extLst>
      <p:ext uri="{BB962C8B-B14F-4D97-AF65-F5344CB8AC3E}">
        <p14:creationId xmlns:p14="http://schemas.microsoft.com/office/powerpoint/2010/main" val="953308434"/>
      </p:ext>
    </p:extLst>
  </p:cSld>
  <p:clrMapOvr>
    <a:masterClrMapping/>
  </p:clrMapOvr>
</p:sld>
</file>

<file path=ppt/theme/theme1.xml><?xml version="1.0" encoding="utf-8"?>
<a:theme xmlns:a="http://schemas.openxmlformats.org/drawingml/2006/main" name="wetsus2015-template-16 9">
  <a:themeElements>
    <a:clrScheme name="wetsus">
      <a:dk1>
        <a:sysClr val="windowText" lastClr="000000"/>
      </a:dk1>
      <a:lt1>
        <a:sysClr val="window" lastClr="FFFFFF"/>
      </a:lt1>
      <a:dk2>
        <a:srgbClr val="223B6C"/>
      </a:dk2>
      <a:lt2>
        <a:srgbClr val="EEECE1"/>
      </a:lt2>
      <a:accent1>
        <a:srgbClr val="0070B6"/>
      </a:accent1>
      <a:accent2>
        <a:srgbClr val="414688"/>
      </a:accent2>
      <a:accent3>
        <a:srgbClr val="D9D116"/>
      </a:accent3>
      <a:accent4>
        <a:srgbClr val="0085A4"/>
      </a:accent4>
      <a:accent5>
        <a:srgbClr val="4BACC6"/>
      </a:accent5>
      <a:accent6>
        <a:srgbClr val="D43735"/>
      </a:accent6>
      <a:hlink>
        <a:srgbClr val="0000FF"/>
      </a:hlink>
      <a:folHlink>
        <a:srgbClr val="800080"/>
      </a:folHlink>
    </a:clrScheme>
    <a:fontScheme name="Office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dfd3a3b-f043-4f5f-bcfb-066df5171b28" xsi:nil="true"/>
    <lcf76f155ced4ddcb4097134ff3c332f xmlns="2b86333e-9d46-4920-847c-7b3ce2ae798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E65EA590A78B47B83D31EA78EB5E33" ma:contentTypeVersion="15" ma:contentTypeDescription="Create a new document." ma:contentTypeScope="" ma:versionID="274c732db87de40701dad56d4e59fab4">
  <xsd:schema xmlns:xsd="http://www.w3.org/2001/XMLSchema" xmlns:xs="http://www.w3.org/2001/XMLSchema" xmlns:p="http://schemas.microsoft.com/office/2006/metadata/properties" xmlns:ns2="2b86333e-9d46-4920-847c-7b3ce2ae7985" xmlns:ns3="6dfd3a3b-f043-4f5f-bcfb-066df5171b28" targetNamespace="http://schemas.microsoft.com/office/2006/metadata/properties" ma:root="true" ma:fieldsID="ed3682c742ed8e9ffc2c5df57339bc9d" ns2:_="" ns3:_="">
    <xsd:import namespace="2b86333e-9d46-4920-847c-7b3ce2ae7985"/>
    <xsd:import namespace="6dfd3a3b-f043-4f5f-bcfb-066df5171b2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3:SharedWithUsers" minOccurs="0"/>
                <xsd:element ref="ns3:SharedWithDetail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86333e-9d46-4920-847c-7b3ce2ae7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b2460ed-fafb-4495-aa76-7be45605e0d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fd3a3b-f043-4f5f-bcfb-066df5171b2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9f6089d-9854-4b9e-bbf7-11f01761152f}" ma:internalName="TaxCatchAll" ma:showField="CatchAllData" ma:web="6dfd3a3b-f043-4f5f-bcfb-066df5171b2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EC7EB7-6641-47F5-A8FB-290B952BD1EB}">
  <ds:schemaRefs>
    <ds:schemaRef ds:uri="http://schemas.microsoft.com/sharepoint/v3/contenttype/forms"/>
  </ds:schemaRefs>
</ds:datastoreItem>
</file>

<file path=customXml/itemProps2.xml><?xml version="1.0" encoding="utf-8"?>
<ds:datastoreItem xmlns:ds="http://schemas.openxmlformats.org/officeDocument/2006/customXml" ds:itemID="{7FC09BED-F2C7-48F3-8AAF-EB17AF92CF94}">
  <ds:schemaRefs>
    <ds:schemaRef ds:uri="2b86333e-9d46-4920-847c-7b3ce2ae7985"/>
    <ds:schemaRef ds:uri="http://purl.org/dc/dcmitype/"/>
    <ds:schemaRef ds:uri="http://purl.org/dc/elements/1.1/"/>
    <ds:schemaRef ds:uri="http://schemas.microsoft.com/office/2006/documentManagement/types"/>
    <ds:schemaRef ds:uri="6dfd3a3b-f043-4f5f-bcfb-066df5171b28"/>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99CC85A1-13C7-48A2-8539-1741B9179E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86333e-9d46-4920-847c-7b3ce2ae7985"/>
    <ds:schemaRef ds:uri="6dfd3a3b-f043-4f5f-bcfb-066df5171b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wetsus2015-template-16 9</Template>
  <TotalTime>1582</TotalTime>
  <Words>233</Words>
  <Application>Microsoft Office PowerPoint</Application>
  <PresentationFormat>On-screen Show (16:9)</PresentationFormat>
  <Paragraphs>90</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Bahnschrift Condensed</vt:lpstr>
      <vt:lpstr>Calibri</vt:lpstr>
      <vt:lpstr>Times New Roman</vt:lpstr>
      <vt:lpstr>Verdana</vt:lpstr>
      <vt:lpstr>Wingdings</vt:lpstr>
      <vt:lpstr>wetsus2015-template-16 9</vt:lpstr>
      <vt:lpstr>Bodemonderzoek in een waterinstituut</vt:lpstr>
      <vt:lpstr>PowerPoint Presentation</vt:lpstr>
      <vt:lpstr>Wetsus community</vt:lpstr>
      <vt:lpstr>Innovation community</vt:lpstr>
      <vt:lpstr>Bedrijven in het bodem thema</vt:lpstr>
      <vt:lpstr>Aangesloten partijen</vt:lpstr>
      <vt:lpstr>PowerPoint Presentation</vt:lpstr>
      <vt:lpstr>Guiding principles</vt:lpstr>
      <vt:lpstr>1993 Industriewater Eerbeek (Netherlands)</vt:lpstr>
      <vt:lpstr>Biologische biogas ontzwaveling</vt:lpstr>
      <vt:lpstr>Uitgevoerd door bacteriën</vt:lpstr>
      <vt:lpstr>Biologisch proces –  natuurlijk voorkomende bacteriën</vt:lpstr>
      <vt:lpstr>Sulfur Excreting Bacterium</vt:lpstr>
      <vt:lpstr>PowerPoint Presentation</vt:lpstr>
      <vt:lpstr>Biological variety in THIOPAQ O&amp;G</vt:lpstr>
      <vt:lpstr>Complexere microbiooms</vt:lpstr>
      <vt:lpstr>Zoektocht gezonde bodem</vt:lpstr>
      <vt:lpstr>Kunnen we met kringloop transitie het bodemmicrobioom in kwaliteit verbeteren?</vt:lpstr>
      <vt:lpstr>PowerPoint Presentation</vt:lpstr>
    </vt:vector>
  </TitlesOfParts>
  <Company>Wetsus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Henstra, Hester</dc:creator>
  <cp:lastModifiedBy>Bouwmeester, Marnejaeike</cp:lastModifiedBy>
  <cp:revision>124</cp:revision>
  <cp:lastPrinted>2022-03-30T10:23:24Z</cp:lastPrinted>
  <dcterms:created xsi:type="dcterms:W3CDTF">2015-11-30T12:53:52Z</dcterms:created>
  <dcterms:modified xsi:type="dcterms:W3CDTF">2026-04-09T09:59:28Z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0x01010023E65EA590A78B47B83D31EA78EB5E33</vt:lpwstr>
  </property>
  <property fmtid="{D5CDD505-2E9C-101B-9397-08002B2CF9AE}" pid="3" name="_dlc_DocIdItemGuid">
    <vt:lpwstr>ee77225d-d268-4ac5-bf97-fae5ceb4ee6d</vt:lpwstr>
  </property>
  <property fmtid="{D5CDD505-2E9C-101B-9397-08002B2CF9AE}" pid="4" name="MediaServiceImageTags">
    <vt:lpwstr/>
  </property>
</Properties>
</file>