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sldIdLst>
    <p:sldId id="257" r:id="rId5"/>
    <p:sldId id="668" r:id="rId6"/>
    <p:sldId id="300" r:id="rId7"/>
    <p:sldId id="946" r:id="rId8"/>
    <p:sldId id="502" r:id="rId9"/>
    <p:sldId id="934" r:id="rId10"/>
    <p:sldId id="670" r:id="rId11"/>
    <p:sldId id="2134806425" r:id="rId12"/>
    <p:sldId id="923" r:id="rId13"/>
    <p:sldId id="924" r:id="rId14"/>
    <p:sldId id="2134806452" r:id="rId15"/>
    <p:sldId id="930" r:id="rId16"/>
    <p:sldId id="2134806424" r:id="rId17"/>
    <p:sldId id="2134806437" r:id="rId18"/>
    <p:sldId id="2134806430" r:id="rId19"/>
    <p:sldId id="2134806448" r:id="rId20"/>
    <p:sldId id="2134806449" r:id="rId21"/>
    <p:sldId id="2134806450" r:id="rId22"/>
    <p:sldId id="2134806444" r:id="rId23"/>
    <p:sldId id="270" r:id="rId24"/>
    <p:sldId id="686" r:id="rId25"/>
    <p:sldId id="2134806471" r:id="rId26"/>
    <p:sldId id="26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86A470-1ACA-4492-9427-A596B7AAAD05}" v="4" dt="2026-04-09T09:55:25.9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uwmeester, Marnejaeike" userId="0803db8d-8776-4f74-84f4-b00529c65bbc" providerId="ADAL" clId="{E6303BAD-8652-4BBE-9EAC-720124BEFC2F}"/>
    <pc:docChg chg="delSld modSld">
      <pc:chgData name="Bouwmeester, Marnejaeike" userId="0803db8d-8776-4f74-84f4-b00529c65bbc" providerId="ADAL" clId="{E6303BAD-8652-4BBE-9EAC-720124BEFC2F}" dt="2026-04-09T09:55:25.919" v="13" actId="1076"/>
      <pc:docMkLst>
        <pc:docMk/>
      </pc:docMkLst>
      <pc:sldChg chg="addSp delSp modSp mod">
        <pc:chgData name="Bouwmeester, Marnejaeike" userId="0803db8d-8776-4f74-84f4-b00529c65bbc" providerId="ADAL" clId="{E6303BAD-8652-4BBE-9EAC-720124BEFC2F}" dt="2026-04-09T09:55:25.919" v="13" actId="1076"/>
        <pc:sldMkLst>
          <pc:docMk/>
          <pc:sldMk cId="1265007535" sldId="300"/>
        </pc:sldMkLst>
        <pc:spChg chg="mod">
          <ac:chgData name="Bouwmeester, Marnejaeike" userId="0803db8d-8776-4f74-84f4-b00529c65bbc" providerId="ADAL" clId="{E6303BAD-8652-4BBE-9EAC-720124BEFC2F}" dt="2026-04-09T09:55:19.302" v="10" actId="1076"/>
          <ac:spMkLst>
            <pc:docMk/>
            <pc:sldMk cId="1265007535" sldId="300"/>
            <ac:spMk id="9" creationId="{00000000-0000-0000-0000-000000000000}"/>
          </ac:spMkLst>
        </pc:spChg>
        <pc:graphicFrameChg chg="mod">
          <ac:chgData name="Bouwmeester, Marnejaeike" userId="0803db8d-8776-4f74-84f4-b00529c65bbc" providerId="ADAL" clId="{E6303BAD-8652-4BBE-9EAC-720124BEFC2F}" dt="2026-04-09T09:54:39.945" v="4" actId="1076"/>
          <ac:graphicFrameMkLst>
            <pc:docMk/>
            <pc:sldMk cId="1265007535" sldId="300"/>
            <ac:graphicFrameMk id="4" creationId="{00000000-0000-0000-0000-000000000000}"/>
          </ac:graphicFrameMkLst>
        </pc:graphicFrameChg>
        <pc:picChg chg="mod">
          <ac:chgData name="Bouwmeester, Marnejaeike" userId="0803db8d-8776-4f74-84f4-b00529c65bbc" providerId="ADAL" clId="{E6303BAD-8652-4BBE-9EAC-720124BEFC2F}" dt="2026-04-09T09:55:25.919" v="13" actId="1076"/>
          <ac:picMkLst>
            <pc:docMk/>
            <pc:sldMk cId="1265007535" sldId="300"/>
            <ac:picMk id="2" creationId="{C200CC0E-7F1F-0B81-2C0E-747A55141DF0}"/>
          </ac:picMkLst>
        </pc:picChg>
        <pc:picChg chg="mod">
          <ac:chgData name="Bouwmeester, Marnejaeike" userId="0803db8d-8776-4f74-84f4-b00529c65bbc" providerId="ADAL" clId="{E6303BAD-8652-4BBE-9EAC-720124BEFC2F}" dt="2026-04-09T09:55:23.562" v="12" actId="1076"/>
          <ac:picMkLst>
            <pc:docMk/>
            <pc:sldMk cId="1265007535" sldId="300"/>
            <ac:picMk id="5" creationId="{00000000-0000-0000-0000-000000000000}"/>
          </ac:picMkLst>
        </pc:picChg>
        <pc:picChg chg="mod">
          <ac:chgData name="Bouwmeester, Marnejaeike" userId="0803db8d-8776-4f74-84f4-b00529c65bbc" providerId="ADAL" clId="{E6303BAD-8652-4BBE-9EAC-720124BEFC2F}" dt="2026-04-09T09:54:51.471" v="6" actId="1076"/>
          <ac:picMkLst>
            <pc:docMk/>
            <pc:sldMk cId="1265007535" sldId="300"/>
            <ac:picMk id="6" creationId="{3F54113E-8F67-4F06-ACA6-660397548E39}"/>
          </ac:picMkLst>
        </pc:picChg>
        <pc:picChg chg="mod">
          <ac:chgData name="Bouwmeester, Marnejaeike" userId="0803db8d-8776-4f74-84f4-b00529c65bbc" providerId="ADAL" clId="{E6303BAD-8652-4BBE-9EAC-720124BEFC2F}" dt="2026-04-09T09:55:21.052" v="11" actId="1076"/>
          <ac:picMkLst>
            <pc:docMk/>
            <pc:sldMk cId="1265007535" sldId="300"/>
            <ac:picMk id="8" creationId="{00000000-0000-0000-0000-000000000000}"/>
          </ac:picMkLst>
        </pc:picChg>
        <pc:picChg chg="mod">
          <ac:chgData name="Bouwmeester, Marnejaeike" userId="0803db8d-8776-4f74-84f4-b00529c65bbc" providerId="ADAL" clId="{E6303BAD-8652-4BBE-9EAC-720124BEFC2F}" dt="2026-04-09T09:55:13.235" v="8" actId="1076"/>
          <ac:picMkLst>
            <pc:docMk/>
            <pc:sldMk cId="1265007535" sldId="300"/>
            <ac:picMk id="12" creationId="{00000000-0000-0000-0000-000000000000}"/>
          </ac:picMkLst>
        </pc:picChg>
        <pc:picChg chg="add mod">
          <ac:chgData name="Bouwmeester, Marnejaeike" userId="0803db8d-8776-4f74-84f4-b00529c65bbc" providerId="ADAL" clId="{E6303BAD-8652-4BBE-9EAC-720124BEFC2F}" dt="2026-04-09T09:55:04.696" v="7" actId="14100"/>
          <ac:picMkLst>
            <pc:docMk/>
            <pc:sldMk cId="1265007535" sldId="300"/>
            <ac:picMk id="13" creationId="{ADE3FB21-41E1-9DB2-5E3E-3CB61339D06C}"/>
          </ac:picMkLst>
        </pc:picChg>
        <pc:picChg chg="del">
          <ac:chgData name="Bouwmeester, Marnejaeike" userId="0803db8d-8776-4f74-84f4-b00529c65bbc" providerId="ADAL" clId="{E6303BAD-8652-4BBE-9EAC-720124BEFC2F}" dt="2026-04-09T09:54:32.711" v="2" actId="478"/>
          <ac:picMkLst>
            <pc:docMk/>
            <pc:sldMk cId="1265007535" sldId="300"/>
            <ac:picMk id="1026" creationId="{A096142E-BEAA-7DA6-12BC-D9D852D58B55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wetsus-my.sharepoint.com/personal/csch_wetsus_nl/Documents/Wetsus/Contact%20person/Help/Cees/Support/Elements%20in%20what%20and%20ric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wetsus-my.sharepoint.com/personal/csch_wetsus_nl/Documents/Wetsus/Contact%20person/Help/Cees/Support/Elements%20in%20what%20and%20ric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Rice Fe</c:v>
          </c:tx>
          <c:spPr>
            <a:ln w="19050" cap="rnd">
              <a:solidFill>
                <a:schemeClr val="accent6"/>
              </a:solidFill>
              <a:prstDash val="sysDot"/>
              <a:round/>
            </a:ln>
            <a:effectLst/>
          </c:spPr>
          <c:marker>
            <c:symbol val="diamond"/>
            <c:size val="7"/>
            <c:spPr>
              <a:solidFill>
                <a:schemeClr val="accent6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Sheet1!$B$9:$B$14</c:f>
              <c:numCache>
                <c:formatCode>General</c:formatCode>
                <c:ptCount val="6"/>
                <c:pt idx="0">
                  <c:v>1960</c:v>
                </c:pt>
                <c:pt idx="1">
                  <c:v>1970</c:v>
                </c:pt>
                <c:pt idx="2">
                  <c:v>1980</c:v>
                </c:pt>
                <c:pt idx="3">
                  <c:v>1990</c:v>
                </c:pt>
                <c:pt idx="4">
                  <c:v>2000</c:v>
                </c:pt>
                <c:pt idx="5">
                  <c:v>2010</c:v>
                </c:pt>
              </c:numCache>
            </c:numRef>
          </c:xVal>
          <c:yVal>
            <c:numRef>
              <c:f>Sheet1!$C$9:$C$14</c:f>
              <c:numCache>
                <c:formatCode>0%</c:formatCode>
                <c:ptCount val="6"/>
                <c:pt idx="0">
                  <c:v>1</c:v>
                </c:pt>
                <c:pt idx="1">
                  <c:v>0.82352941176470584</c:v>
                </c:pt>
                <c:pt idx="2">
                  <c:v>0.6470588235294118</c:v>
                </c:pt>
                <c:pt idx="3">
                  <c:v>0.52941176470588236</c:v>
                </c:pt>
                <c:pt idx="4">
                  <c:v>0.4705882352941177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447-4CD2-8235-570B2E4E6313}"/>
            </c:ext>
          </c:extLst>
        </c:ser>
        <c:ser>
          <c:idx val="2"/>
          <c:order val="2"/>
          <c:tx>
            <c:v>Rice Zn</c:v>
          </c:tx>
          <c:spPr>
            <a:ln w="19050" cap="rnd">
              <a:solidFill>
                <a:schemeClr val="bg2">
                  <a:lumMod val="75000"/>
                </a:schemeClr>
              </a:solidFill>
              <a:prstDash val="sysDot"/>
              <a:round/>
            </a:ln>
            <a:effectLst/>
          </c:spPr>
          <c:marker>
            <c:symbol val="circle"/>
            <c:size val="7"/>
            <c:spPr>
              <a:solidFill>
                <a:schemeClr val="bg2">
                  <a:lumMod val="75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Sheet1!$B$9:$B$14</c:f>
              <c:numCache>
                <c:formatCode>General</c:formatCode>
                <c:ptCount val="6"/>
                <c:pt idx="0">
                  <c:v>1960</c:v>
                </c:pt>
                <c:pt idx="1">
                  <c:v>1970</c:v>
                </c:pt>
                <c:pt idx="2">
                  <c:v>1980</c:v>
                </c:pt>
                <c:pt idx="3">
                  <c:v>1990</c:v>
                </c:pt>
                <c:pt idx="4">
                  <c:v>2000</c:v>
                </c:pt>
                <c:pt idx="5">
                  <c:v>2010</c:v>
                </c:pt>
              </c:numCache>
            </c:numRef>
          </c:xVal>
          <c:yVal>
            <c:numRef>
              <c:f>Sheet1!$D$9:$D$14</c:f>
              <c:numCache>
                <c:formatCode>0%</c:formatCode>
                <c:ptCount val="6"/>
                <c:pt idx="0">
                  <c:v>1</c:v>
                </c:pt>
                <c:pt idx="1">
                  <c:v>0.72972972972972971</c:v>
                </c:pt>
                <c:pt idx="2">
                  <c:v>0.59459459459459463</c:v>
                </c:pt>
                <c:pt idx="3">
                  <c:v>0.51351351351351349</c:v>
                </c:pt>
                <c:pt idx="4">
                  <c:v>0.45945945945945943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447-4CD2-8235-570B2E4E6313}"/>
            </c:ext>
          </c:extLst>
        </c:ser>
        <c:ser>
          <c:idx val="4"/>
          <c:order val="4"/>
          <c:tx>
            <c:v>Rice Ni</c:v>
          </c:tx>
          <c:spPr>
            <a:ln w="19050" cap="rnd">
              <a:solidFill>
                <a:schemeClr val="accent1"/>
              </a:solidFill>
              <a:prstDash val="sysDot"/>
              <a:round/>
            </a:ln>
            <a:effectLst/>
          </c:spPr>
          <c:marker>
            <c:symbol val="circle"/>
            <c:size val="7"/>
            <c:spPr>
              <a:solidFill>
                <a:schemeClr val="accent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Sheet1!$B$9:$B$14</c:f>
              <c:numCache>
                <c:formatCode>General</c:formatCode>
                <c:ptCount val="6"/>
                <c:pt idx="0">
                  <c:v>1960</c:v>
                </c:pt>
                <c:pt idx="1">
                  <c:v>1970</c:v>
                </c:pt>
                <c:pt idx="2">
                  <c:v>1980</c:v>
                </c:pt>
                <c:pt idx="3">
                  <c:v>1990</c:v>
                </c:pt>
                <c:pt idx="4">
                  <c:v>2000</c:v>
                </c:pt>
                <c:pt idx="5">
                  <c:v>2010</c:v>
                </c:pt>
              </c:numCache>
            </c:numRef>
          </c:xVal>
          <c:yVal>
            <c:numRef>
              <c:f>Sheet1!$E$9:$E$14</c:f>
              <c:numCache>
                <c:formatCode>0%</c:formatCode>
                <c:ptCount val="6"/>
                <c:pt idx="0">
                  <c:v>1</c:v>
                </c:pt>
                <c:pt idx="1">
                  <c:v>0.65</c:v>
                </c:pt>
                <c:pt idx="2">
                  <c:v>0.45</c:v>
                </c:pt>
                <c:pt idx="3">
                  <c:v>0.3</c:v>
                </c:pt>
                <c:pt idx="4">
                  <c:v>0.21666666666666667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447-4CD2-8235-570B2E4E6313}"/>
            </c:ext>
          </c:extLst>
        </c:ser>
        <c:ser>
          <c:idx val="8"/>
          <c:order val="8"/>
          <c:tx>
            <c:v>Rice Sr</c:v>
          </c:tx>
          <c:spPr>
            <a:ln w="19050" cap="rnd">
              <a:solidFill>
                <a:schemeClr val="tx1"/>
              </a:solidFill>
              <a:prstDash val="sysDot"/>
              <a:round/>
            </a:ln>
            <a:effectLst/>
          </c:spPr>
          <c:marker>
            <c:symbol val="circle"/>
            <c:size val="7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Sheet1!$B$9:$B$14</c:f>
              <c:numCache>
                <c:formatCode>General</c:formatCode>
                <c:ptCount val="6"/>
                <c:pt idx="0">
                  <c:v>1960</c:v>
                </c:pt>
                <c:pt idx="1">
                  <c:v>1970</c:v>
                </c:pt>
                <c:pt idx="2">
                  <c:v>1980</c:v>
                </c:pt>
                <c:pt idx="3">
                  <c:v>1990</c:v>
                </c:pt>
                <c:pt idx="4">
                  <c:v>2000</c:v>
                </c:pt>
                <c:pt idx="5">
                  <c:v>2010</c:v>
                </c:pt>
              </c:numCache>
            </c:numRef>
          </c:xVal>
          <c:yVal>
            <c:numRef>
              <c:f>Sheet1!$G$9:$G$14</c:f>
              <c:numCache>
                <c:formatCode>0%</c:formatCode>
                <c:ptCount val="6"/>
                <c:pt idx="0">
                  <c:v>1</c:v>
                </c:pt>
                <c:pt idx="1">
                  <c:v>0.85000000000000009</c:v>
                </c:pt>
                <c:pt idx="2">
                  <c:v>1.0999999999999999</c:v>
                </c:pt>
                <c:pt idx="3">
                  <c:v>1.375</c:v>
                </c:pt>
                <c:pt idx="4">
                  <c:v>1.4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1447-4CD2-8235-570B2E4E63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58375391"/>
        <c:axId val="1058373951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v>Wheat Fe</c:v>
                </c:tx>
                <c:spPr>
                  <a:ln w="1905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Sheet1!$J$9:$J$14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1960</c:v>
                      </c:pt>
                      <c:pt idx="1">
                        <c:v>1970</c:v>
                      </c:pt>
                      <c:pt idx="2">
                        <c:v>1980</c:v>
                      </c:pt>
                      <c:pt idx="3">
                        <c:v>1990</c:v>
                      </c:pt>
                      <c:pt idx="4">
                        <c:v>2000</c:v>
                      </c:pt>
                      <c:pt idx="5">
                        <c:v>2010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Sheet1!$K$9:$K$14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1</c:v>
                      </c:pt>
                      <c:pt idx="1">
                        <c:v>0.875</c:v>
                      </c:pt>
                      <c:pt idx="2">
                        <c:v>0.75</c:v>
                      </c:pt>
                      <c:pt idx="3">
                        <c:v>0.6</c:v>
                      </c:pt>
                      <c:pt idx="4">
                        <c:v>0.52500000000000002</c:v>
                      </c:pt>
                      <c:pt idx="5">
                        <c:v>0.52500000000000002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4-1447-4CD2-8235-570B2E4E6313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v>Wheat Zn</c:v>
                </c:tx>
                <c:spPr>
                  <a:ln w="1905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Sheet1!$J$9:$J$14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1960</c:v>
                      </c:pt>
                      <c:pt idx="1">
                        <c:v>1970</c:v>
                      </c:pt>
                      <c:pt idx="2">
                        <c:v>1980</c:v>
                      </c:pt>
                      <c:pt idx="3">
                        <c:v>1990</c:v>
                      </c:pt>
                      <c:pt idx="4">
                        <c:v>2000</c:v>
                      </c:pt>
                      <c:pt idx="5">
                        <c:v>2010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Sheet1!$L$9:$L$14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1</c:v>
                      </c:pt>
                      <c:pt idx="1">
                        <c:v>0.7777777777777779</c:v>
                      </c:pt>
                      <c:pt idx="2">
                        <c:v>0.66666666666666674</c:v>
                      </c:pt>
                      <c:pt idx="3">
                        <c:v>0.61904761904761907</c:v>
                      </c:pt>
                      <c:pt idx="4">
                        <c:v>0.52380952380952384</c:v>
                      </c:pt>
                      <c:pt idx="5">
                        <c:v>0.44444444444444442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1447-4CD2-8235-570B2E4E6313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v>Wheat Ni</c:v>
                </c:tx>
                <c:spPr>
                  <a:ln w="1905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6"/>
                    </a:solidFill>
                    <a:ln w="9525">
                      <a:solidFill>
                        <a:schemeClr val="accent6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Sheet1!$J$9:$J$14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1960</c:v>
                      </c:pt>
                      <c:pt idx="1">
                        <c:v>1970</c:v>
                      </c:pt>
                      <c:pt idx="2">
                        <c:v>1980</c:v>
                      </c:pt>
                      <c:pt idx="3">
                        <c:v>1990</c:v>
                      </c:pt>
                      <c:pt idx="4">
                        <c:v>2000</c:v>
                      </c:pt>
                      <c:pt idx="5">
                        <c:v>2010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Sheet1!$M$9:$M$14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1</c:v>
                      </c:pt>
                      <c:pt idx="1">
                        <c:v>1.325</c:v>
                      </c:pt>
                      <c:pt idx="2">
                        <c:v>0.92499999999999993</c:v>
                      </c:pt>
                      <c:pt idx="3">
                        <c:v>0.54999999999999993</c:v>
                      </c:pt>
                      <c:pt idx="4">
                        <c:v>0.375</c:v>
                      </c:pt>
                      <c:pt idx="5">
                        <c:v>0.42500000000000004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1447-4CD2-8235-570B2E4E6313}"/>
                  </c:ext>
                </c:extLst>
              </c15:ser>
            </c15:filteredScatterSeries>
            <c15:filteredScatterSeries>
              <c15:ser>
                <c:idx val="6"/>
                <c:order val="6"/>
                <c:tx>
                  <c:v>Rice As</c:v>
                </c:tx>
                <c:spPr>
                  <a:ln w="19050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>
                        <a:lumMod val="60000"/>
                      </a:schemeClr>
                    </a:solidFill>
                    <a:ln w="9525">
                      <a:solidFill>
                        <a:schemeClr val="accent1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Sheet1!$B$9:$B$14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1960</c:v>
                      </c:pt>
                      <c:pt idx="1">
                        <c:v>1970</c:v>
                      </c:pt>
                      <c:pt idx="2">
                        <c:v>1980</c:v>
                      </c:pt>
                      <c:pt idx="3">
                        <c:v>1990</c:v>
                      </c:pt>
                      <c:pt idx="4">
                        <c:v>2000</c:v>
                      </c:pt>
                      <c:pt idx="5">
                        <c:v>2010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Sheet1!$F$9:$F$14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1</c:v>
                      </c:pt>
                      <c:pt idx="1">
                        <c:v>6.458333333333333</c:v>
                      </c:pt>
                      <c:pt idx="2">
                        <c:v>9.125</c:v>
                      </c:pt>
                      <c:pt idx="3">
                        <c:v>8.5</c:v>
                      </c:pt>
                      <c:pt idx="4">
                        <c:v>10.916666666666666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1447-4CD2-8235-570B2E4E6313}"/>
                  </c:ext>
                </c:extLst>
              </c15:ser>
            </c15:filteredScatterSeries>
            <c15:filteredScatterSeries>
              <c15:ser>
                <c:idx val="7"/>
                <c:order val="7"/>
                <c:tx>
                  <c:v>Wheat As</c:v>
                </c:tx>
                <c:spPr>
                  <a:ln w="19050" cap="rnd">
                    <a:solidFill>
                      <a:schemeClr val="accent2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>
                        <a:lumMod val="60000"/>
                      </a:schemeClr>
                    </a:solidFill>
                    <a:ln w="9525">
                      <a:solidFill>
                        <a:schemeClr val="accent2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Sheet1!$J$9:$J$14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1960</c:v>
                      </c:pt>
                      <c:pt idx="1">
                        <c:v>1970</c:v>
                      </c:pt>
                      <c:pt idx="2">
                        <c:v>1980</c:v>
                      </c:pt>
                      <c:pt idx="3">
                        <c:v>1990</c:v>
                      </c:pt>
                      <c:pt idx="4">
                        <c:v>2000</c:v>
                      </c:pt>
                      <c:pt idx="5">
                        <c:v>2010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Sheet1!$N$9:$N$14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1</c:v>
                      </c:pt>
                      <c:pt idx="1">
                        <c:v>1.3333333333333335</c:v>
                      </c:pt>
                      <c:pt idx="2">
                        <c:v>1.2</c:v>
                      </c:pt>
                      <c:pt idx="3">
                        <c:v>0.73333333333333328</c:v>
                      </c:pt>
                      <c:pt idx="4">
                        <c:v>0.4</c:v>
                      </c:pt>
                      <c:pt idx="5">
                        <c:v>0.33333333333333337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1447-4CD2-8235-570B2E4E6313}"/>
                  </c:ext>
                </c:extLst>
              </c15:ser>
            </c15:filteredScatterSeries>
            <c15:filteredScatterSeries>
              <c15:ser>
                <c:idx val="9"/>
                <c:order val="9"/>
                <c:tx>
                  <c:v>Wheat Sr</c:v>
                </c:tx>
                <c:spPr>
                  <a:ln w="19050" cap="rnd">
                    <a:solidFill>
                      <a:schemeClr val="accent4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>
                        <a:lumMod val="60000"/>
                      </a:schemeClr>
                    </a:solidFill>
                    <a:ln w="9525">
                      <a:solidFill>
                        <a:schemeClr val="accent4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Sheet1!$J$9:$J$14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1960</c:v>
                      </c:pt>
                      <c:pt idx="1">
                        <c:v>1970</c:v>
                      </c:pt>
                      <c:pt idx="2">
                        <c:v>1980</c:v>
                      </c:pt>
                      <c:pt idx="3">
                        <c:v>1990</c:v>
                      </c:pt>
                      <c:pt idx="4">
                        <c:v>2000</c:v>
                      </c:pt>
                      <c:pt idx="5">
                        <c:v>2010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Sheet1!$O$9:$O$14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1</c:v>
                      </c:pt>
                      <c:pt idx="1">
                        <c:v>1.10752688172043</c:v>
                      </c:pt>
                      <c:pt idx="2">
                        <c:v>0.90322580645161299</c:v>
                      </c:pt>
                      <c:pt idx="3">
                        <c:v>1</c:v>
                      </c:pt>
                      <c:pt idx="4">
                        <c:v>1.3118279569892473</c:v>
                      </c:pt>
                      <c:pt idx="5">
                        <c:v>1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1447-4CD2-8235-570B2E4E6313}"/>
                  </c:ext>
                </c:extLst>
              </c15:ser>
            </c15:filteredScatterSeries>
            <c15:filteredScatterSeries>
              <c15:ser>
                <c:idx val="10"/>
                <c:order val="10"/>
                <c:tx>
                  <c:v>Rice Ca</c:v>
                </c:tx>
                <c:spPr>
                  <a:ln w="19050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>
                        <a:lumMod val="60000"/>
                      </a:schemeClr>
                    </a:solidFill>
                    <a:ln w="9525">
                      <a:solidFill>
                        <a:schemeClr val="accent5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Sheet1!$B$9:$B$14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1960</c:v>
                      </c:pt>
                      <c:pt idx="1">
                        <c:v>1970</c:v>
                      </c:pt>
                      <c:pt idx="2">
                        <c:v>1980</c:v>
                      </c:pt>
                      <c:pt idx="3">
                        <c:v>1990</c:v>
                      </c:pt>
                      <c:pt idx="4">
                        <c:v>2000</c:v>
                      </c:pt>
                      <c:pt idx="5">
                        <c:v>2010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Sheet1!$H$9:$H$14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1</c:v>
                      </c:pt>
                      <c:pt idx="1">
                        <c:v>0.86337625178826893</c:v>
                      </c:pt>
                      <c:pt idx="2">
                        <c:v>0.49928469241773954</c:v>
                      </c:pt>
                      <c:pt idx="3">
                        <c:v>0.48783977110157367</c:v>
                      </c:pt>
                      <c:pt idx="4">
                        <c:v>0.38340486409155933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1447-4CD2-8235-570B2E4E6313}"/>
                  </c:ext>
                </c:extLst>
              </c15:ser>
            </c15:filteredScatterSeries>
            <c15:filteredScatterSeries>
              <c15:ser>
                <c:idx val="11"/>
                <c:order val="11"/>
                <c:tx>
                  <c:v>Wheat Ca</c:v>
                </c:tx>
                <c:spPr>
                  <a:ln w="19050" cap="rnd">
                    <a:solidFill>
                      <a:schemeClr val="accent6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6">
                        <a:lumMod val="60000"/>
                      </a:schemeClr>
                    </a:solidFill>
                    <a:ln w="9525">
                      <a:solidFill>
                        <a:schemeClr val="accent6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Sheet1!$J$9:$J$14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1960</c:v>
                      </c:pt>
                      <c:pt idx="1">
                        <c:v>1970</c:v>
                      </c:pt>
                      <c:pt idx="2">
                        <c:v>1980</c:v>
                      </c:pt>
                      <c:pt idx="3">
                        <c:v>1990</c:v>
                      </c:pt>
                      <c:pt idx="4">
                        <c:v>2000</c:v>
                      </c:pt>
                      <c:pt idx="5">
                        <c:v>2010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Sheet1!$P$9:$P$14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1</c:v>
                      </c:pt>
                      <c:pt idx="1">
                        <c:v>1.079295154185022</c:v>
                      </c:pt>
                      <c:pt idx="2">
                        <c:v>0.41605482134116495</c:v>
                      </c:pt>
                      <c:pt idx="3">
                        <c:v>0.43563387175721974</c:v>
                      </c:pt>
                      <c:pt idx="4">
                        <c:v>0.34361233480176212</c:v>
                      </c:pt>
                      <c:pt idx="5">
                        <c:v>0.44689182574645125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1447-4CD2-8235-570B2E4E6313}"/>
                  </c:ext>
                </c:extLst>
              </c15:ser>
            </c15:filteredScatterSeries>
            <c15:filteredScatterSeries>
              <c15:ser>
                <c:idx val="12"/>
                <c:order val="12"/>
                <c:tx>
                  <c:v>Rice S</c:v>
                </c:tx>
                <c:spPr>
                  <a:ln w="19050" cap="rnd">
                    <a:solidFill>
                      <a:schemeClr val="accent1">
                        <a:lumMod val="80000"/>
                        <a:lumOff val="2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>
                        <a:lumMod val="80000"/>
                        <a:lumOff val="20000"/>
                      </a:schemeClr>
                    </a:solidFill>
                    <a:ln w="9525">
                      <a:solidFill>
                        <a:schemeClr val="accent1">
                          <a:lumMod val="80000"/>
                          <a:lumOff val="2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Sheet1!$B$9:$B$14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1960</c:v>
                      </c:pt>
                      <c:pt idx="1">
                        <c:v>1970</c:v>
                      </c:pt>
                      <c:pt idx="2">
                        <c:v>1980</c:v>
                      </c:pt>
                      <c:pt idx="3">
                        <c:v>1990</c:v>
                      </c:pt>
                      <c:pt idx="4">
                        <c:v>2000</c:v>
                      </c:pt>
                      <c:pt idx="5">
                        <c:v>2010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Sheet1!$I$9:$I$14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1</c:v>
                      </c:pt>
                      <c:pt idx="1">
                        <c:v>0.8596685082872928</c:v>
                      </c:pt>
                      <c:pt idx="2">
                        <c:v>0.83977900552486184</c:v>
                      </c:pt>
                      <c:pt idx="3">
                        <c:v>0.92044198895027618</c:v>
                      </c:pt>
                      <c:pt idx="4">
                        <c:v>0.95911602209944746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1447-4CD2-8235-570B2E4E6313}"/>
                  </c:ext>
                </c:extLst>
              </c15:ser>
            </c15:filteredScatterSeries>
            <c15:filteredScatterSeries>
              <c15:ser>
                <c:idx val="13"/>
                <c:order val="13"/>
                <c:tx>
                  <c:v>Wheat S</c:v>
                </c:tx>
                <c:spPr>
                  <a:ln w="19050" cap="rnd">
                    <a:solidFill>
                      <a:schemeClr val="accent2">
                        <a:lumMod val="80000"/>
                        <a:lumOff val="2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>
                        <a:lumMod val="80000"/>
                        <a:lumOff val="20000"/>
                      </a:schemeClr>
                    </a:solidFill>
                    <a:ln w="9525">
                      <a:solidFill>
                        <a:schemeClr val="accent2">
                          <a:lumMod val="80000"/>
                          <a:lumOff val="2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Sheet1!$J$9:$J$14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1960</c:v>
                      </c:pt>
                      <c:pt idx="1">
                        <c:v>1970</c:v>
                      </c:pt>
                      <c:pt idx="2">
                        <c:v>1980</c:v>
                      </c:pt>
                      <c:pt idx="3">
                        <c:v>1990</c:v>
                      </c:pt>
                      <c:pt idx="4">
                        <c:v>2000</c:v>
                      </c:pt>
                      <c:pt idx="5">
                        <c:v>2010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Sheet1!$Q$9:$Q$14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1</c:v>
                      </c:pt>
                      <c:pt idx="1">
                        <c:v>1.0120845921450152</c:v>
                      </c:pt>
                      <c:pt idx="2">
                        <c:v>1.2316213494461228</c:v>
                      </c:pt>
                      <c:pt idx="3">
                        <c:v>1.4491440080563949</c:v>
                      </c:pt>
                      <c:pt idx="4">
                        <c:v>1.9063444108761332</c:v>
                      </c:pt>
                      <c:pt idx="5">
                        <c:v>2.1500503524672712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1447-4CD2-8235-570B2E4E6313}"/>
                  </c:ext>
                </c:extLst>
              </c15:ser>
            </c15:filteredScatterSeries>
          </c:ext>
        </c:extLst>
      </c:scatterChart>
      <c:valAx>
        <c:axId val="1058375391"/>
        <c:scaling>
          <c:orientation val="minMax"/>
          <c:max val="2015"/>
          <c:min val="1960"/>
        </c:scaling>
        <c:delete val="0"/>
        <c:axPos val="b"/>
        <c:majorGridlines>
          <c:spPr>
            <a:ln w="3175" cap="flat" cmpd="sng" algn="ctr">
              <a:solidFill>
                <a:schemeClr val="bg2">
                  <a:alpha val="8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8373951"/>
        <c:crosses val="autoZero"/>
        <c:crossBetween val="midCat"/>
      </c:valAx>
      <c:valAx>
        <c:axId val="1058373951"/>
        <c:scaling>
          <c:orientation val="minMax"/>
          <c:max val="2.2999999999999998"/>
          <c:min val="0"/>
        </c:scaling>
        <c:delete val="0"/>
        <c:axPos val="l"/>
        <c:majorGridlines>
          <c:spPr>
            <a:ln w="3175" cap="flat" cmpd="sng" algn="ctr">
              <a:solidFill>
                <a:schemeClr val="bg2">
                  <a:alpha val="8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8375391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Rice Fe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Sheet1!$B$9:$B$14</c:f>
              <c:numCache>
                <c:formatCode>General</c:formatCode>
                <c:ptCount val="6"/>
                <c:pt idx="0">
                  <c:v>1960</c:v>
                </c:pt>
                <c:pt idx="1">
                  <c:v>1970</c:v>
                </c:pt>
                <c:pt idx="2">
                  <c:v>1980</c:v>
                </c:pt>
                <c:pt idx="3">
                  <c:v>1990</c:v>
                </c:pt>
                <c:pt idx="4">
                  <c:v>2000</c:v>
                </c:pt>
                <c:pt idx="5">
                  <c:v>2010</c:v>
                </c:pt>
              </c:numCache>
            </c:numRef>
          </c:xVal>
          <c:yVal>
            <c:numRef>
              <c:f>Sheet1!$C$9:$C$14</c:f>
              <c:numCache>
                <c:formatCode>0%</c:formatCode>
                <c:ptCount val="6"/>
                <c:pt idx="0">
                  <c:v>1</c:v>
                </c:pt>
                <c:pt idx="1">
                  <c:v>0.82352941176470584</c:v>
                </c:pt>
                <c:pt idx="2">
                  <c:v>0.6470588235294118</c:v>
                </c:pt>
                <c:pt idx="3">
                  <c:v>0.52941176470588236</c:v>
                </c:pt>
                <c:pt idx="4">
                  <c:v>0.4705882352941177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B3A-4371-ACC1-DF1E7A72A3DA}"/>
            </c:ext>
          </c:extLst>
        </c:ser>
        <c:ser>
          <c:idx val="2"/>
          <c:order val="2"/>
          <c:tx>
            <c:v>Rice Zn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Sheet1!$B$9:$B$14</c:f>
              <c:numCache>
                <c:formatCode>General</c:formatCode>
                <c:ptCount val="6"/>
                <c:pt idx="0">
                  <c:v>1960</c:v>
                </c:pt>
                <c:pt idx="1">
                  <c:v>1970</c:v>
                </c:pt>
                <c:pt idx="2">
                  <c:v>1980</c:v>
                </c:pt>
                <c:pt idx="3">
                  <c:v>1990</c:v>
                </c:pt>
                <c:pt idx="4">
                  <c:v>2000</c:v>
                </c:pt>
                <c:pt idx="5">
                  <c:v>2010</c:v>
                </c:pt>
              </c:numCache>
            </c:numRef>
          </c:xVal>
          <c:yVal>
            <c:numRef>
              <c:f>Sheet1!$D$9:$D$14</c:f>
              <c:numCache>
                <c:formatCode>0%</c:formatCode>
                <c:ptCount val="6"/>
                <c:pt idx="0">
                  <c:v>1</c:v>
                </c:pt>
                <c:pt idx="1">
                  <c:v>0.72972972972972971</c:v>
                </c:pt>
                <c:pt idx="2">
                  <c:v>0.59459459459459463</c:v>
                </c:pt>
                <c:pt idx="3">
                  <c:v>0.51351351351351349</c:v>
                </c:pt>
                <c:pt idx="4">
                  <c:v>0.45945945945945943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B3A-4371-ACC1-DF1E7A72A3DA}"/>
            </c:ext>
          </c:extLst>
        </c:ser>
        <c:ser>
          <c:idx val="4"/>
          <c:order val="4"/>
          <c:tx>
            <c:v>Rice Ni</c:v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Sheet1!$B$9:$B$14</c:f>
              <c:numCache>
                <c:formatCode>General</c:formatCode>
                <c:ptCount val="6"/>
                <c:pt idx="0">
                  <c:v>1960</c:v>
                </c:pt>
                <c:pt idx="1">
                  <c:v>1970</c:v>
                </c:pt>
                <c:pt idx="2">
                  <c:v>1980</c:v>
                </c:pt>
                <c:pt idx="3">
                  <c:v>1990</c:v>
                </c:pt>
                <c:pt idx="4">
                  <c:v>2000</c:v>
                </c:pt>
                <c:pt idx="5">
                  <c:v>2010</c:v>
                </c:pt>
              </c:numCache>
            </c:numRef>
          </c:xVal>
          <c:yVal>
            <c:numRef>
              <c:f>Sheet1!$E$9:$E$14</c:f>
              <c:numCache>
                <c:formatCode>0%</c:formatCode>
                <c:ptCount val="6"/>
                <c:pt idx="0">
                  <c:v>1</c:v>
                </c:pt>
                <c:pt idx="1">
                  <c:v>0.65</c:v>
                </c:pt>
                <c:pt idx="2">
                  <c:v>0.45</c:v>
                </c:pt>
                <c:pt idx="3">
                  <c:v>0.3</c:v>
                </c:pt>
                <c:pt idx="4">
                  <c:v>0.21666666666666667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B3A-4371-ACC1-DF1E7A72A3DA}"/>
            </c:ext>
          </c:extLst>
        </c:ser>
        <c:ser>
          <c:idx val="6"/>
          <c:order val="6"/>
          <c:tx>
            <c:v>Rice As</c:v>
          </c:tx>
          <c:spPr>
            <a:ln w="19050" cap="rnd">
              <a:solidFill>
                <a:schemeClr val="accent6">
                  <a:lumMod val="50000"/>
                </a:schemeClr>
              </a:solidFill>
              <a:prstDash val="sysDot"/>
              <a:round/>
            </a:ln>
            <a:effectLst/>
          </c:spPr>
          <c:marker>
            <c:symbol val="circle"/>
            <c:size val="7"/>
            <c:spPr>
              <a:solidFill>
                <a:schemeClr val="accent6">
                  <a:lumMod val="50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Sheet1!$B$9:$B$14</c:f>
              <c:numCache>
                <c:formatCode>General</c:formatCode>
                <c:ptCount val="6"/>
                <c:pt idx="0">
                  <c:v>1960</c:v>
                </c:pt>
                <c:pt idx="1">
                  <c:v>1970</c:v>
                </c:pt>
                <c:pt idx="2">
                  <c:v>1980</c:v>
                </c:pt>
                <c:pt idx="3">
                  <c:v>1990</c:v>
                </c:pt>
                <c:pt idx="4">
                  <c:v>2000</c:v>
                </c:pt>
                <c:pt idx="5">
                  <c:v>2010</c:v>
                </c:pt>
              </c:numCache>
            </c:numRef>
          </c:xVal>
          <c:yVal>
            <c:numRef>
              <c:f>Sheet1!$F$9:$F$14</c:f>
              <c:numCache>
                <c:formatCode>0%</c:formatCode>
                <c:ptCount val="6"/>
                <c:pt idx="0">
                  <c:v>1</c:v>
                </c:pt>
                <c:pt idx="1">
                  <c:v>6.458333333333333</c:v>
                </c:pt>
                <c:pt idx="2">
                  <c:v>9.125</c:v>
                </c:pt>
                <c:pt idx="3">
                  <c:v>8.5</c:v>
                </c:pt>
                <c:pt idx="4">
                  <c:v>10.916666666666666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2B3A-4371-ACC1-DF1E7A72A3DA}"/>
            </c:ext>
          </c:extLst>
        </c:ser>
        <c:ser>
          <c:idx val="8"/>
          <c:order val="8"/>
          <c:tx>
            <c:v>Rice Sr</c:v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Sheet1!$B$9:$B$14</c:f>
              <c:numCache>
                <c:formatCode>General</c:formatCode>
                <c:ptCount val="6"/>
                <c:pt idx="0">
                  <c:v>1960</c:v>
                </c:pt>
                <c:pt idx="1">
                  <c:v>1970</c:v>
                </c:pt>
                <c:pt idx="2">
                  <c:v>1980</c:v>
                </c:pt>
                <c:pt idx="3">
                  <c:v>1990</c:v>
                </c:pt>
                <c:pt idx="4">
                  <c:v>2000</c:v>
                </c:pt>
                <c:pt idx="5">
                  <c:v>2010</c:v>
                </c:pt>
              </c:numCache>
            </c:numRef>
          </c:xVal>
          <c:yVal>
            <c:numRef>
              <c:f>Sheet1!$G$9:$G$14</c:f>
              <c:numCache>
                <c:formatCode>0%</c:formatCode>
                <c:ptCount val="6"/>
                <c:pt idx="0">
                  <c:v>1</c:v>
                </c:pt>
                <c:pt idx="1">
                  <c:v>0.85000000000000009</c:v>
                </c:pt>
                <c:pt idx="2">
                  <c:v>1.0999999999999999</c:v>
                </c:pt>
                <c:pt idx="3">
                  <c:v>1.375</c:v>
                </c:pt>
                <c:pt idx="4">
                  <c:v>1.4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2B3A-4371-ACC1-DF1E7A72A3DA}"/>
            </c:ext>
          </c:extLst>
        </c:ser>
        <c:ser>
          <c:idx val="10"/>
          <c:order val="10"/>
          <c:tx>
            <c:v>Rice Ca</c:v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xVal>
            <c:numRef>
              <c:f>Sheet1!$B$9:$B$14</c:f>
              <c:numCache>
                <c:formatCode>General</c:formatCode>
                <c:ptCount val="6"/>
                <c:pt idx="0">
                  <c:v>1960</c:v>
                </c:pt>
                <c:pt idx="1">
                  <c:v>1970</c:v>
                </c:pt>
                <c:pt idx="2">
                  <c:v>1980</c:v>
                </c:pt>
                <c:pt idx="3">
                  <c:v>1990</c:v>
                </c:pt>
                <c:pt idx="4">
                  <c:v>2000</c:v>
                </c:pt>
                <c:pt idx="5">
                  <c:v>2010</c:v>
                </c:pt>
              </c:numCache>
            </c:numRef>
          </c:xVal>
          <c:yVal>
            <c:numRef>
              <c:f>Sheet1!$H$9:$H$14</c:f>
              <c:numCache>
                <c:formatCode>0%</c:formatCode>
                <c:ptCount val="6"/>
                <c:pt idx="0">
                  <c:v>1</c:v>
                </c:pt>
                <c:pt idx="1">
                  <c:v>0.86337625178826893</c:v>
                </c:pt>
                <c:pt idx="2">
                  <c:v>0.49928469241773954</c:v>
                </c:pt>
                <c:pt idx="3">
                  <c:v>0.48783977110157367</c:v>
                </c:pt>
                <c:pt idx="4">
                  <c:v>0.38340486409155933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2B3A-4371-ACC1-DF1E7A72A3DA}"/>
            </c:ext>
          </c:extLst>
        </c:ser>
        <c:ser>
          <c:idx val="12"/>
          <c:order val="12"/>
          <c:tx>
            <c:v>Rice S</c:v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80000"/>
                  <a:lumOff val="20000"/>
                </a:schemeClr>
              </a:solidFill>
              <a:ln w="9525">
                <a:solidFill>
                  <a:schemeClr val="accent1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Sheet1!$B$9:$B$14</c:f>
              <c:numCache>
                <c:formatCode>General</c:formatCode>
                <c:ptCount val="6"/>
                <c:pt idx="0">
                  <c:v>1960</c:v>
                </c:pt>
                <c:pt idx="1">
                  <c:v>1970</c:v>
                </c:pt>
                <c:pt idx="2">
                  <c:v>1980</c:v>
                </c:pt>
                <c:pt idx="3">
                  <c:v>1990</c:v>
                </c:pt>
                <c:pt idx="4">
                  <c:v>2000</c:v>
                </c:pt>
                <c:pt idx="5">
                  <c:v>2010</c:v>
                </c:pt>
              </c:numCache>
            </c:numRef>
          </c:xVal>
          <c:yVal>
            <c:numRef>
              <c:f>Sheet1!$I$9:$I$14</c:f>
              <c:numCache>
                <c:formatCode>0%</c:formatCode>
                <c:ptCount val="6"/>
                <c:pt idx="0">
                  <c:v>1</c:v>
                </c:pt>
                <c:pt idx="1">
                  <c:v>0.8596685082872928</c:v>
                </c:pt>
                <c:pt idx="2">
                  <c:v>0.83977900552486184</c:v>
                </c:pt>
                <c:pt idx="3">
                  <c:v>0.92044198895027618</c:v>
                </c:pt>
                <c:pt idx="4">
                  <c:v>0.95911602209944746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2B3A-4371-ACC1-DF1E7A72A3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58375391"/>
        <c:axId val="1058373951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v>Wheat Fe</c:v>
                </c:tx>
                <c:spPr>
                  <a:ln w="1905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Sheet1!$J$9:$J$14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1960</c:v>
                      </c:pt>
                      <c:pt idx="1">
                        <c:v>1970</c:v>
                      </c:pt>
                      <c:pt idx="2">
                        <c:v>1980</c:v>
                      </c:pt>
                      <c:pt idx="3">
                        <c:v>1990</c:v>
                      </c:pt>
                      <c:pt idx="4">
                        <c:v>2000</c:v>
                      </c:pt>
                      <c:pt idx="5">
                        <c:v>2010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Sheet1!$K$9:$K$14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1</c:v>
                      </c:pt>
                      <c:pt idx="1">
                        <c:v>0.875</c:v>
                      </c:pt>
                      <c:pt idx="2">
                        <c:v>0.75</c:v>
                      </c:pt>
                      <c:pt idx="3">
                        <c:v>0.6</c:v>
                      </c:pt>
                      <c:pt idx="4">
                        <c:v>0.52500000000000002</c:v>
                      </c:pt>
                      <c:pt idx="5">
                        <c:v>0.52500000000000002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7-2B3A-4371-ACC1-DF1E7A72A3DA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v>Wheat Zn</c:v>
                </c:tx>
                <c:spPr>
                  <a:ln w="1905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Sheet1!$J$9:$J$14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1960</c:v>
                      </c:pt>
                      <c:pt idx="1">
                        <c:v>1970</c:v>
                      </c:pt>
                      <c:pt idx="2">
                        <c:v>1980</c:v>
                      </c:pt>
                      <c:pt idx="3">
                        <c:v>1990</c:v>
                      </c:pt>
                      <c:pt idx="4">
                        <c:v>2000</c:v>
                      </c:pt>
                      <c:pt idx="5">
                        <c:v>2010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Sheet1!$L$9:$L$14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1</c:v>
                      </c:pt>
                      <c:pt idx="1">
                        <c:v>0.7777777777777779</c:v>
                      </c:pt>
                      <c:pt idx="2">
                        <c:v>0.66666666666666674</c:v>
                      </c:pt>
                      <c:pt idx="3">
                        <c:v>0.61904761904761907</c:v>
                      </c:pt>
                      <c:pt idx="4">
                        <c:v>0.52380952380952384</c:v>
                      </c:pt>
                      <c:pt idx="5">
                        <c:v>0.44444444444444442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2B3A-4371-ACC1-DF1E7A72A3DA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v>Wheat Ni</c:v>
                </c:tx>
                <c:spPr>
                  <a:ln w="1905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6"/>
                    </a:solidFill>
                    <a:ln w="9525">
                      <a:solidFill>
                        <a:schemeClr val="accent6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Sheet1!$J$9:$J$14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1960</c:v>
                      </c:pt>
                      <c:pt idx="1">
                        <c:v>1970</c:v>
                      </c:pt>
                      <c:pt idx="2">
                        <c:v>1980</c:v>
                      </c:pt>
                      <c:pt idx="3">
                        <c:v>1990</c:v>
                      </c:pt>
                      <c:pt idx="4">
                        <c:v>2000</c:v>
                      </c:pt>
                      <c:pt idx="5">
                        <c:v>2010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Sheet1!$M$9:$M$14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1</c:v>
                      </c:pt>
                      <c:pt idx="1">
                        <c:v>1.325</c:v>
                      </c:pt>
                      <c:pt idx="2">
                        <c:v>0.92499999999999993</c:v>
                      </c:pt>
                      <c:pt idx="3">
                        <c:v>0.54999999999999993</c:v>
                      </c:pt>
                      <c:pt idx="4">
                        <c:v>0.375</c:v>
                      </c:pt>
                      <c:pt idx="5">
                        <c:v>0.42500000000000004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2B3A-4371-ACC1-DF1E7A72A3DA}"/>
                  </c:ext>
                </c:extLst>
              </c15:ser>
            </c15:filteredScatterSeries>
            <c15:filteredScatterSeries>
              <c15:ser>
                <c:idx val="7"/>
                <c:order val="7"/>
                <c:tx>
                  <c:v>Wheat As</c:v>
                </c:tx>
                <c:spPr>
                  <a:ln w="19050" cap="rnd">
                    <a:solidFill>
                      <a:schemeClr val="accent2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>
                        <a:lumMod val="60000"/>
                      </a:schemeClr>
                    </a:solidFill>
                    <a:ln w="9525">
                      <a:solidFill>
                        <a:schemeClr val="accent2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Sheet1!$J$9:$J$14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1960</c:v>
                      </c:pt>
                      <c:pt idx="1">
                        <c:v>1970</c:v>
                      </c:pt>
                      <c:pt idx="2">
                        <c:v>1980</c:v>
                      </c:pt>
                      <c:pt idx="3">
                        <c:v>1990</c:v>
                      </c:pt>
                      <c:pt idx="4">
                        <c:v>2000</c:v>
                      </c:pt>
                      <c:pt idx="5">
                        <c:v>2010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Sheet1!$N$9:$N$14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1</c:v>
                      </c:pt>
                      <c:pt idx="1">
                        <c:v>1.3333333333333335</c:v>
                      </c:pt>
                      <c:pt idx="2">
                        <c:v>1.2</c:v>
                      </c:pt>
                      <c:pt idx="3">
                        <c:v>0.73333333333333328</c:v>
                      </c:pt>
                      <c:pt idx="4">
                        <c:v>0.4</c:v>
                      </c:pt>
                      <c:pt idx="5">
                        <c:v>0.33333333333333337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2B3A-4371-ACC1-DF1E7A72A3DA}"/>
                  </c:ext>
                </c:extLst>
              </c15:ser>
            </c15:filteredScatterSeries>
            <c15:filteredScatterSeries>
              <c15:ser>
                <c:idx val="9"/>
                <c:order val="9"/>
                <c:tx>
                  <c:v>Wheat Sr</c:v>
                </c:tx>
                <c:spPr>
                  <a:ln w="19050" cap="rnd">
                    <a:solidFill>
                      <a:schemeClr val="accent4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>
                        <a:lumMod val="60000"/>
                      </a:schemeClr>
                    </a:solidFill>
                    <a:ln w="9525">
                      <a:solidFill>
                        <a:schemeClr val="accent4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Sheet1!$J$9:$J$14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1960</c:v>
                      </c:pt>
                      <c:pt idx="1">
                        <c:v>1970</c:v>
                      </c:pt>
                      <c:pt idx="2">
                        <c:v>1980</c:v>
                      </c:pt>
                      <c:pt idx="3">
                        <c:v>1990</c:v>
                      </c:pt>
                      <c:pt idx="4">
                        <c:v>2000</c:v>
                      </c:pt>
                      <c:pt idx="5">
                        <c:v>2010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Sheet1!$O$9:$O$14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1</c:v>
                      </c:pt>
                      <c:pt idx="1">
                        <c:v>1.10752688172043</c:v>
                      </c:pt>
                      <c:pt idx="2">
                        <c:v>0.90322580645161299</c:v>
                      </c:pt>
                      <c:pt idx="3">
                        <c:v>1</c:v>
                      </c:pt>
                      <c:pt idx="4">
                        <c:v>1.3118279569892473</c:v>
                      </c:pt>
                      <c:pt idx="5">
                        <c:v>1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2B3A-4371-ACC1-DF1E7A72A3DA}"/>
                  </c:ext>
                </c:extLst>
              </c15:ser>
            </c15:filteredScatterSeries>
            <c15:filteredScatterSeries>
              <c15:ser>
                <c:idx val="11"/>
                <c:order val="11"/>
                <c:tx>
                  <c:v>Wheat Ca</c:v>
                </c:tx>
                <c:spPr>
                  <a:ln w="19050" cap="rnd">
                    <a:solidFill>
                      <a:schemeClr val="accent6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6">
                        <a:lumMod val="60000"/>
                      </a:schemeClr>
                    </a:solidFill>
                    <a:ln w="9525">
                      <a:solidFill>
                        <a:schemeClr val="accent6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Sheet1!$J$9:$J$14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1960</c:v>
                      </c:pt>
                      <c:pt idx="1">
                        <c:v>1970</c:v>
                      </c:pt>
                      <c:pt idx="2">
                        <c:v>1980</c:v>
                      </c:pt>
                      <c:pt idx="3">
                        <c:v>1990</c:v>
                      </c:pt>
                      <c:pt idx="4">
                        <c:v>2000</c:v>
                      </c:pt>
                      <c:pt idx="5">
                        <c:v>2010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Sheet1!$P$9:$P$14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1</c:v>
                      </c:pt>
                      <c:pt idx="1">
                        <c:v>1.079295154185022</c:v>
                      </c:pt>
                      <c:pt idx="2">
                        <c:v>0.41605482134116495</c:v>
                      </c:pt>
                      <c:pt idx="3">
                        <c:v>0.43563387175721974</c:v>
                      </c:pt>
                      <c:pt idx="4">
                        <c:v>0.34361233480176212</c:v>
                      </c:pt>
                      <c:pt idx="5">
                        <c:v>0.44689182574645125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2B3A-4371-ACC1-DF1E7A72A3DA}"/>
                  </c:ext>
                </c:extLst>
              </c15:ser>
            </c15:filteredScatterSeries>
            <c15:filteredScatterSeries>
              <c15:ser>
                <c:idx val="13"/>
                <c:order val="13"/>
                <c:tx>
                  <c:v>Wheat S</c:v>
                </c:tx>
                <c:spPr>
                  <a:ln w="19050" cap="rnd">
                    <a:solidFill>
                      <a:schemeClr val="accent2">
                        <a:lumMod val="80000"/>
                        <a:lumOff val="2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>
                        <a:lumMod val="80000"/>
                        <a:lumOff val="20000"/>
                      </a:schemeClr>
                    </a:solidFill>
                    <a:ln w="9525">
                      <a:solidFill>
                        <a:schemeClr val="accent2">
                          <a:lumMod val="80000"/>
                          <a:lumOff val="2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Sheet1!$J$9:$J$14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1960</c:v>
                      </c:pt>
                      <c:pt idx="1">
                        <c:v>1970</c:v>
                      </c:pt>
                      <c:pt idx="2">
                        <c:v>1980</c:v>
                      </c:pt>
                      <c:pt idx="3">
                        <c:v>1990</c:v>
                      </c:pt>
                      <c:pt idx="4">
                        <c:v>2000</c:v>
                      </c:pt>
                      <c:pt idx="5">
                        <c:v>2010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Sheet1!$Q$9:$Q$14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1</c:v>
                      </c:pt>
                      <c:pt idx="1">
                        <c:v>1.0120845921450152</c:v>
                      </c:pt>
                      <c:pt idx="2">
                        <c:v>1.2316213494461228</c:v>
                      </c:pt>
                      <c:pt idx="3">
                        <c:v>1.4491440080563949</c:v>
                      </c:pt>
                      <c:pt idx="4">
                        <c:v>1.9063444108761332</c:v>
                      </c:pt>
                      <c:pt idx="5">
                        <c:v>2.1500503524672712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2B3A-4371-ACC1-DF1E7A72A3DA}"/>
                  </c:ext>
                </c:extLst>
              </c15:ser>
            </c15:filteredScatterSeries>
          </c:ext>
        </c:extLst>
      </c:scatterChart>
      <c:valAx>
        <c:axId val="1058375391"/>
        <c:scaling>
          <c:orientation val="minMax"/>
          <c:max val="2015"/>
          <c:min val="1960"/>
        </c:scaling>
        <c:delete val="1"/>
        <c:axPos val="b"/>
        <c:majorGridlines>
          <c:spPr>
            <a:ln w="3175" cap="flat" cmpd="sng" algn="ctr">
              <a:solidFill>
                <a:schemeClr val="bg2">
                  <a:alpha val="8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58373951"/>
        <c:crosses val="autoZero"/>
        <c:crossBetween val="midCat"/>
      </c:valAx>
      <c:valAx>
        <c:axId val="1058373951"/>
        <c:scaling>
          <c:orientation val="minMax"/>
          <c:max val="11.5"/>
          <c:min val="6"/>
        </c:scaling>
        <c:delete val="0"/>
        <c:axPos val="l"/>
        <c:majorGridlines>
          <c:spPr>
            <a:ln w="9525" cap="flat" cmpd="sng" algn="ctr">
              <a:solidFill>
                <a:schemeClr val="accent1">
                  <a:shade val="95000"/>
                  <a:satMod val="105000"/>
                  <a:alpha val="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9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8375391"/>
        <c:crosses val="autoZero"/>
        <c:crossBetween val="midCat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1T10:36:29.8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7T08:49:50.6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 0 18924,'-8'0'160,"2"0"-138,6 0 130,0 0 531,-6 0 583,3 0-133,-10 0 192,13 0-1033,-8 0 1,6 0 247,-2 0-1142,2 0 345,-5 0 268,7 0 1,3 0-1,1 0-69,6 0 0,4 0 95,0 0 0,0 0 0,2 0 152,-2 0 1,-4 0-262,-1 0 84,2 0 1,-2 0-1,2 0-2,-1 0 0,4 0 0,0 0-30,1 0 0,0 0 1,-1 0-1,1 0-145,0 0 1,-1 0 0,1 0-1,0 0 166,-1 0 1,1 0 0,0 0-1,-1 0-11,1 0 0,0 0 30,-1 0 1,1 0-36,0 0 0,-6 0-9,2 0 0,-2 0-29,6 0 0,-1 0 8,1 0 0,0 0-21,1 0 1,-3 0-1,2 0 75,1 0 1,-8 0 0,2 0 58,2 0 1,2 0 0,-1 0-40,2 0 1,1 0-1,-2 0-10,0 0 1,-4 0 0,0 0-9,2 0 0,0 0-28,4 0 1,-2 0 0,0 0-13,2 0 0,-2 0 1,1 0-1,0 0 0,-1 0 1,1 0-1,0 0 12,-1 0 0,1 0 22,0 0 0,-1 0-23,1 0 1,-4 0 0,-3 0-32,4 0 1,1 0-1,2 0 6,-1 0 1,1 0-13,0 0 1,-1 0-1,1 0-14,0 0 1,1 0 44,-3 0 10,-5 0 0,5 0 1,-3 0 8,3 0 1,-2 0 0,-2 0 5,2 0 1,2 0 72,2 0 0,1 0-199,-2 0 0,-4 0-279,-1 0 93,2 0 0,3 0-457,0 0-371,-5 0 820,4 0 1,-10 0 236,8 0 1,-7 0-261,5 0 342,2 0 0,3 0 0,1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7T08:50:17.2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177 0 20639,'11'0'-309,"-2"0"0,2 0 0,2 0 309,2 0 0,-1 0 0,1 0-276,-7 0 250,-1 0 649,-7 0 958,0 0 1,-7 0-1306,-2 0 0,-5 0 0,0 0-206,-1 0 1,0 0-337,1 0 256,6 0 0,20 0 0,12 0 83,5 0 0,2 0 0,1 0 0,4 0 111,4 0 1,5 0-1,-5 0 1,3 0-236,1 0 1,4 0-1,0 0 1,-4 0-86,-4 0 1,-2 0 0,1 0 0,-6 0-377,-7 0 0,-5 0 0,-6 0-2144,1 0 2656,-8 0 0,-8 0 0,-8 0 0</inkml:trace>
  <inkml:trace contextRef="#ctx0" brushRef="#br0" timeOffset="958">118 0 19988,'-10'0'-1055,"2"0"1462,-4 0 0,-2 0 1,0 0-256,-1 0 624,0 0 205,1 0-183,6 0-384,1 0 81,7 0-614,0 0 0,8 0 145,7 0 0,1 0 0,8 0 1,4 0-1,4 0-146,1 0 0,7 0 1,-5 0-247,-3 0 1,4 0 0,-2 0 0,0 0 0,-1 0-723,-4 0 0,-3 0 1088,-10 0 0,-2 0 0,0 0 0</inkml:trace>
  <inkml:trace contextRef="#ctx0" brushRef="#br0" timeOffset="1693">133 0 20643,'-15'0'118,"7"0"67,2 0 1,7 0 20,4 0 0,3 0 1,7 0-1,1 0-32,4 0 0,-1 0 0,6 0 1,4 0 40,5 0 1,2 0 0,-3 0 0,6 0 10,-3 0 0,8 0 0,-6 0-160,4 0 1,2 0 0,-6 0-1,-4 0 1,-2 0-194,-3 0 1,-1 0 0,-4 0 0,-3 0 11,1 0 0,-6 0 0,4 0 1,-4 0 157,-2 0 0,-4 0 0,0 0-11,1 0 0,4 0 1,-2 0-1,2 0 1,1 0 82,-3 0 0,7 0 1,0 0-1,-1 0 136,2 0 1,2 0 0,1 0 0,-4 0-232,-4 0 1,4 0 0,-2 0-278,0 0-269,-1 0 50,-2 0 1,-9 0 208,-6 0 1,-6 0 512,-9 0-132,6 0 1,1 0-152,4 0 97,2 0 0,-3 0-19,10 0 0,-2 0 1,8 0-46,-1 0 0,-2 0-101,2 0 0,-5 0-819,6 0-255,-9 0 0,6 0-833,-2 0 2012,-5 0 0,6 0 0,-7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7T08:51:58.0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 1129 19573,'-6'7'0,"-2"0"-1002,0 1 972,4-4 59,1-2 139,3-2 44,3-2 1,-1 0 142,4-3-332,-6 4 1,4-2 174,-8 6-472,4-3 611,-4 4 28,4-4-127,4-4-207,-4 4 1,8-7-1,-4 2 1,4-2-100,1-4 1,-2 5 0,2-4-1,3-2-8,4-4 1,-1 0 0,3 0 0,-2 0 80,2-1 0,-2 0 0,5-5 0,0 2 32,-1 0 1,2-1 0,-1-2 0,0 3-18,-1 0 1,2-4 0,0 4 0,0-1-83,-2 0 1,1-1 0,-2 4-1,1-1 40,-3 0 0,2-1 1,1 3-1,-2-2-27,0 2 1,-1-2 0,0 2 0,1 1-3,-4 1 1,-2 2 0,2 1 72,-2-1 0,1-1 0,0 2 85,-1 0 0,-5 4 0,2-1 0,1 0 67,-2 1 1,4-3 0,-2-1-163,2 1 1,-1-1-1,-2 3-75,1 0 1,2-5-1,-2 6 69,0-1 1,-2 0 0,0 2-57,-2 0 1,0 2-1,-2 0 1,1-1 69,2 0 0,1-2 1,0 1-5,-2 0 0,1-1 0,1 0 0,-1 2 122,1-2 1,0 1-109,-2 0 0,2-1 0,-1 0-35,0 2 0,1-4 0,1 2-66,2-1 0,1-4 0,-3 3-50,0 2 0,1-1 1,-1-2 669,-4 7-180,1-4-345,-6 8-496,0 0 307,4-2 215,0-2 1,1-2-1,0 2 314,1-2-243,-2 3 0,-3 0-169,-2 6 1,-2-2-1,-2 5 99,-1-1 0,2 0 147,-1-1-261,0 0-282,1 0 368,1 0 1,4-4 526,1-4 185,-1 4-889,2-4-1161,-3 4 1157,4-2 0,-3 0 1,4-2 97,1-2 1,0-1 0,2 0 645,-1-1 1,1 0-465,-1 2 1,-2 0-361,0 2-206,-3 2 454,2-1 1,-2 0-1,4-2 285,-1-2-8,3-1-137,3-1-30,-3 0-386,0 2 0,-8 7 1,-6 5 148,0 1 1,0-1 215,2 0 219,-1-1-296,1 0-629,0 0 82,4-4 525,-3 4 0,-1 0 0,-2 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7T08:52:25.6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1613 39 20720,'-7'-7'-940,"6"4"1176,-6-2 119,10 8 174,-7-7-197,1 1 1,2 2-143,-5-5 1,4 4-142,-2-2 0,0 0-43,1 1 0,7 6 141,5 7 0,1 0 0,-2-2-35,0 0 1,-4-4-1,1 0-116,2 2 109,-5-3 0,4 4-18,-1-2 1,-1-1 0,1 1 0,1 1-74,0 0 0,0 0 0,-2-2 21,2 2 0,0-2 0,-1 3 16,4 1 0,1 1 0,-4-2 0,1 1-67,1-1 1,-1 1 0,1 0-114,0-2 0,-2 2 0,2 0 29,2 2 1,-4-5 0,1 3 124,0-1 0,-1-1 0,1 1 27,1 0 0,0 2 0,1 0-31,1 1 1,3 2 32,-1 1 1,-1-2-1,-2-2 75,0-1 0,-1 0-46,2 3 0,-5-6 0,3 2 38,-1 1 1,-3-4-86,0 0 0,1 1 0,2 2-23,1 1 1,-3-4 0,0 1 0,1 2 26,0-2 0,1 3-52,1-1 0,0 1 0,1 2 26,5 2 0,-6-4 0,-2 0 0,1-2 0,0 2 1,-3-4-1,1 1 1,2 0 106,-2 2 1,2 0-42,-1-1 1,-2-3 6,3 5 0,0-3 90,-1 3 0,2 0-22,2 2 1,-1-1-149,3 3 0,-3-3 0,1 1-91,-2-2 0,0 0 0,0 0 74,2 1 0,-4-2 1,2-1-1,-3 1-174,2 0 1,1 1 202,-2-2 0,2 1 1,0 2 71,2 1 0,-4-4-17,4 4 0,-6-6-39,4 4 1,-3-3-63,3 2 0,-3-1-180,3 1 174,-6-4 1,6 5 49,-6-7-31,0 0 1,2 3 0,-3-1 0,4 2 0,-1-1 136,2 2-64,-5-6 0,3 4 102,-1 0-90,-3-4-158,4 4 0,-4-4 76,4 2 1,-4 0 0,5 3-253,2 0 198,-5-1 1,5 2 105,-2-1 0,-1-1 178,2 1-134,-2 1-13,4 0 0,-3 0-52,2 2 0,-1-3-7,4 6 1,-5-6-27,0 0 1,1-1 0,0 4 0,2-1-97,-1 1 0,0-1 29,1 1 0,0 0 20,2 1 0,-4-2 0,2-1-7,-3 1 1,-1-3 0,1 1 62,1 1 1,0 0 0,2 1 13,-1 1 1,0-1-1,1 1 16,0 0 1,0-2 19,-2 1 0,0-2 3,-2 1 1,-2-4-46,4 4 0,-2-2-56,4 4 11,0-2 1,-2 2-1,1-1-124,1 0 0,-1 1 147,1 0 0,0-2 1,-2 2 129,1-1 1,-2-2 142,1 1-184,-5-6 1,3 5-255,-1-2 0,-2-2-294,4 4 351,-3-3 103,2 0 1,-4 0 288,2 0 1,0 0-232,3 2 1,-2 0-131,1 0 58,1 0 0,2 4-27,1 0 78,-4-4 1,1 0-9,-1 1 0,-1-2-76,5 5-113,-6-7-213,1 3 263,-3-4 301,3 3-73,-2-2-85,2 2 1,-2-2-266,2 2 197,-3-3 189,4 4 790,-4-4-1146,-4-4 0,4 2 0,-4 0-520,4 0 0,-6-3 1,5 5-1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7T08:52:44.95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1317 104 8920,'-24'0'338,"-1"0"0,-6 0 1,-8 0-1,-7 0-151,-8 0 0,-8-4 1,-18-4-1,-8 0-177,-8-3 0,44 4 0,-3 1 0,2-1 0,-1-1 0,2 1 0,2-1-237,-46-6 0,6 6 0,17 4 0,9 1-248,12 3 1,11 7 0,18 2 474,8 4 0,14 2 0,9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7T08:52:46.99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1780 59 7636,'-15'-4'523,"-1"-2"0,-4 1-294,-5 0 1,-10 2 0,-10-2-54,-7 5 1,-15 0 0,-10-3-1,-11 0-115,-12-2 1,48 2 0,-2 1-1,-2 2 1,0-2 0,2 1 0,0 0-1,4-2 1,-1 0-245,-42 1 1,5-1-1,14 6 1,5-1-1429,12 4 1611,9 4 0,10-8 0,2 6 0</inkml:trace>
  <inkml:trace contextRef="#ctx0" brushRef="#br0" timeOffset="492">1500 412 7527,'-31'0'0,"-5"0"0,-8 0 0,-9-1 209,-10-5 1,-22 5 0,35-3 0,0 1 0,-5 1 0,2-1 111,-2 2 0,0-3 1,-7 1-1,0 2-1000,8 1 1,0 0 777,-4-4 1,2 1 0,-34 2 0,0-5 0,10 5 0,16 2-271,10 5 1,8-4 0,12 8 0,8 2 170,10 1 0,1 8 0,7 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7T08:52:45.63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1618 74 7968,'-5'-10'12,"-2"2"1,-1 2 0,-5 2 247,-4 3 1,-15-4 0,-14 1 0,-11-2 307,-10 0 0,-15 4 0,-10-4-486,-8-1 0,48 6 1,-2 1-1,-4-3 1,-2 0-1,2 2 0,0 1 1,2 0-1,1 1-140,3 1 1,1 2 0,1 0 0,2 1-1,-42 14 1,12-1-1141,11 0 1,6 6 1197,11 0 0,1-3 0,5 0 0</inkml:trace>
  <inkml:trace contextRef="#ctx0" brushRef="#br0" timeOffset="633">2192 618 8488,'-27'-14'0,"-1"-2"0,-8 2 0,-9 1 311,-15 4 0,-24-5 1,34 9-1,-2 0 1,-4-1-1,-2 0-146,-2-2 0,0 0 0,-10 4 0,0 0 0,7 1 0,2 2 0,-2-1 0,2 2-120,1-1 0,1 2 0,2-1 1,1 2-1,-43 2 0,14 6-472,11 4 0,16 0 0,8 0 1,8 2 426,8-2 0,0 8 0,11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26T08:15:03.49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553 1 24575,'24'1'0,"398"111"0,-56-10 0,-258-78 0,107 29 0,-215-52 0,0-1 0,0 0 0,0 0 0,0 0 0,0 0 0,0 0 0,0 0 0,0 2 0,0-2 0,0 0 0,0 0 0,0 0 0,0 0 0,0 0 0,0 0 0,0 1 0,0-1 0,0 0 0,0 0 0,0 0 0,0 0 0,0 0 0,0 1 0,0-1 0,0 0 0,0 0 0,0 0 0,0 0 0,0 0 0,0 0 0,0 2 0,0-2 0,0 0 0,0 0 0,1 0 0,-1 0 0,0 0 0,0 0 0,0 0 0,0 0 0,0 0 0,0 1 0,0-1 0,2 0 0,-2 0 0,0 0 0,0 0 0,0 0 0,0 0 0,0 0 0,1 0 0,-1 0 0,0 0 0,0 0 0,0 0 0,-28 4 0,-44-1 0,-657-21 0,2-56 0,707 71 0,-47-9 0,63 11 0,2 1 0,-1-2 0,-1 1 0,1 0 0,1-1 0,-2 1 0,1 0 0,0-1 0,1 0 0,-1 0 0,0 0 0,1 0 0,-1 0 0,0-1 0,-1-2 0,4 5 0,0-2 0,0 2 0,-1-1 0,1 1 0,0-1 0,0 1 0,0-2 0,0 2 0,0-1 0,0 1 0,1-1 0,-1 1 0,0-2 0,0 2 0,0-1 0,0 1 0,2-1 0,-2 1 0,0 0 0,0-2 0,1 2 0,-1-1 0,0 1 0,1 0 0,-1-1 0,0 1 0,2 0 0,-2-2 0,0 2 0,1 0 0,-1 0 0,1-1 0,-1 1 0,2 0 0,-1-1 0,27-10 0,-25 10 0,39-10 0,2 0 0,0 3 0,79-4 0,140 11 0,-185 1 0,-71 1 0,-18-1 0,-43 2 0,-77-1 0,370-21 0,-162 16-99,206 1-1167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26T08:15:16.35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568 127 24575,'1'2'0,"-1"1"0,1-2 0,-1 2 0,2-2 0,-2 2 0,1 0 0,0-2 0,1 2 0,-1-2 0,0 0 0,1 2 0,-1-2 0,0 1 0,2-1 0,-2 0 0,1 2 0,0-2 0,0-1 0,0 2 0,0-1 0,0 0 0,0 1 0,0-2 0,1 1 0,-2-1 0,5 1 0,76 17 0,-48-12 0,175 33 0,-192-31 0,-37-3 0,-41 1 0,-426-5 0,533 2 0,84 19 0,-22-3 0,76 5 0,182 29 0,-537-62 0,14-8 0,-1-9 0,1-6 0,-207-70 0,337 92 0,1 1 0,-1-3 0,0 0 0,2-1 0,-43-31 0,67 42 0,1 2 0,-2 0 0,2 0 0,-1 0 0,1 0 0,-1-1 0,1 1 0,0 0 0,-2-1 0,2 1 0,-1 0 0,1-2 0,0 2 0,-1 0 0,1-1 0,0 1 0,0-1 0,-2 1 0,2-2 0,0 2 0,0 0 0,0-1 0,-1 1 0,1-1 0,0 1 0,0-2 0,0 2 0,0-1 0,0 1 0,0-1 0,0 1 0,0-2 0,0 2 0,0-1 0,0 1 0,0-1 0,1 1 0,-1-2 0,0 2 0,0-1 0,0 1 0,2-1 0,-2 1 0,0 0 0,0-2 0,1 2 0,-1-1 0,0 1 0,1 0 0,-1-1 0,2 1 0,-2 0 0,0 0 0,1-2 0,-1 2 0,1 0 0,-1 0 0,2 0 0,-2-1 0,1 1 0,-1 0 0,1 0 0,-1 0 0,3 0 0,50-7 0,-49 7 0,194-4 0,-2 8 0,1 8 0,342 67 0,-518-71 0,-32-4 0,-38-1 0,48-3 0,-103 1 0,-2-4 0,-156-26 0,239 21 0,43 1 0,51 2 0,1217 0 0,-731 9 0,-898-30 0,155 8 0,-58-4 0,-344-15 0,560 41 0,36 3 0,51 10 0,725 103 0,-401-68 0,245 25 0,-596-73 0,-42-2 0,-56-2 0,50 0 0,-1942-7 0,1889 8 0,66 1 0,10 0 0,29 9 0,57 8 0,1934 213 0,-1255-223 0,-1664-8 0,392-3 0,437 3 0,-58 0 0,110-2 0,1 1 0,-1-3 0,0 2 0,1-2 0,0 1 0,0-1 0,0-1 0,-11-5 0,20 9 0,1 0 0,-2 0 0,1-2 0,1 2 0,-1 0 0,1-1 0,-2 1 0,1 0 0,1-1 0,-1 1 0,1-2 0,-2 2 0,2-1 0,-1 1 0,1-1 0,0 1 0,-1-2 0,1 2 0,0-1 0,-2 1 0,2-1 0,0-1 0,0 2 0,-1-1 0,1 0 0,0 1 0,0-2 0,0 1 0,0 0 0,21-14 0,42 3 0,618 4 0,-402 12 0,5-4 0,-625-51 0,-534-85 0,824 126 0,50 10 0,1 0 0,0 0 0,-1 0 0,1 0 0,0 0 0,-2 0 0,2 0 0,0 0 0,-1 0 0,1 0 0,0 0 0,-1 0 0,1 0 0,0 0 0,-2 0 0,2-2 0,0 2 0,-1 0 0,1 0 0,0 0 0,0-1 0,-1 1 0,1 0 0,0 0 0,0 0 0,-2-1 0,2 1 0,0 0 0,0-2 0,0 2 0,-1 0 0,1 0 0,0-1 0,0 1 0,0 0 0,0-1 0,0 1 0,0 0 0,0-2 0,0 2 0,0 0 0,0-1 0,0 1 0,0 0 0,0-1 0,0 1 0,0 0 0,0-2 0,0 2 0,0 0 0,1-1 0,23-11 0,39 1 0,1 3 0,0 2 0,107 4 0,-77 2 0,950 2 0,-1308-14 0,-326-59 0,342 36 0,229 33 0,4 0 0,2 0 0,0 0 0,-1-2 0,-14-4 0,71-2 0,-38 10 0,102-8 0,1 5 0,-1 4 0,135 21 0,-84 12 0,111 17 0,950-20 0,-883-34 0,-164-1 0,201 7 0,-296 9 0,-58-6 0,-58 0 0,-911-4 0,482-4 0,385 2 0,-1-3 0,-137-24 0,181 15 0,40 12 0,0 0 0,0 0 0,-2 0 0,2 0 0,0 0 0,0 0 0,-1 0 0,1 0 0,0 0 0,0 0 0,-1-1 0,1 1 0,0 0 0,0 0 0,0 0 0,-2 0 0,2 0 0,0 0 0,0-1 0,0 1 0,0 0 0,-1 0 0,1 0 0,0 0 0,0-2 0,0 2 0,0 0 0,0 0 0,-1 0 0,1-1 0,0 1 0,0 0 0,0 0 0,0-1 0,0 1 0,0 0 0,0 0 0,0 0 0,0-2 0,0 2 0,0 0 0,0 0 0,0-1 0,0 1 0,0 0 0,0 0 0,0-1 0,0 1 0,1 0 0,-1 0 0,0 0 0,0-2 0,0 2 0,0 0 0,0 0 0,0 0 0,1 0 0,-1-1 0,0 1 0,0 0 0,0 0 0,2 0 0,-2 0 0,0-1 0,24-6 0,69-4 0,0 5 0,149 7 0,-92 2 0,1085-2 0,-1536 3 0,-385-12 0,588-3 0,206 2 0,1090 6 0,-654 5 0,-540-2 0,75 0 0,133 16 0,-211-16 0,-1 0 0,0 0 0,2-2 0,-2 2 0,1 0 0,-1 0 0,1 0 0,-1 0 0,2 2 0,-2-2 0,0 0 0,1 0 0,-1 0 0,1 0 0,-1 0 0,2 0 0,-2 1 0,0-1 0,1 0 0,-1 0 0,0 1 0,1-1 0,-1 0 0,0 2 0,2-2 0,-2 0 0,0 1 0,1-1 0,-1 0 0,0 1 0,0-1 0,0 2 0,1-2 0,-19 12 0,-41 2 0,-102 5 0,-2-8 0,-176-11 0,146-3 0,-518 2 0,613 10 0,98-9 0,0 0 0,1 0 0,-1 0 0,0 0 0,0 0 0,0 0 0,0 0 0,0 1 0,0-1 0,0 0 0,0 0 0,1 0 0,-1 0 0,0 0 0,0 0 0,0 0 0,0 2 0,0-2 0,0 0 0,0 0 0,0 0 0,0 0 0,0 0 0,0 0 0,0 1 0,0-1 0,0 0 0,0 0 0,0 0 0,0 0 0,0 0 0,0 0 0,0 1 0,0-1 0,0 0 0,0 0 0,0 0 0,0 0 0,0 0 0,0 0 0,0 2 0,0-2 0,0 0 0,-1 0 0,1 0 0,0 0 0,0 0 0,0 0 0,0 0 0,0 0 0,-1 1 0,27 6 0,173 21 0,310 2 0,-398-26 0,396 10 0,329 15 0,-747-20 0,-77-5 0,-57 0 0,-482-2 0,2578-2 0,-2137 0 0,-824-14 0,619-3 0,-325-62 0,591 75 0,-79-21 0,109 21 0,20 0 0,37-1 0,1030 9 0,-1052-7 0,-43-2 0,-25-3 0,-499-60 0,377 53 0,51 6 0,-209-26 0,303 32 0,11 2 0,32-2 0,58 1 0,897 4 0,-2160-2 0,2170 40 0,-220-2 0,-403-14 0,80 0 0,-295-27 0,-8-1 0,170 19 0,-287-7 0,-80-3 0,-1151 2 0,655-11 0,252 4 0,1728 0 0,-1642 1 0,-233-4 0,427 3 0,0 0 0,0 0 0,1 0 0,-1-1 0,0 1 0,0-1 0,2-1 0,-2 1 0,0 0 0,-6-3 0,9-8 0,24-4 0,-1 5 0,2 2 0,2 1 0,-1 0 0,0 1 0,1 2 0,43-5 0,164 6 0,-170 6 0,58-4 0,99 4 0,-202 2 0,-20 1 0,-35 6 0,-96 10 0,-169 6 0,-144-18 0,116-5 0,221-3 0,34-1 0,1 4 0,-108 18 0,173-17 0,30 0 0,43-1 0,1583 2 0,-868-10 0,-1607 61 0,301-12 0,946-49 0,-203 7 0,1744-4 0,-1890 1 0,-51 5 0,-52-1 0,-911 15 0,629-22 0,-9 2 0,292-5 0,51-3 0,51-6 0,446-30 0,6 44 0,-345 2 0,-144-4 0,-19 1 0,-20-2 0,-84-11 0,-1 6 0,-136 1 0,114 5 0,-15 0 0,32 3 0,-136-18 0,188 7 0,44 11 0,0 0 0,-1 0 0,1-1 0,0 1 0,0 0 0,0 0 0,-2 0 0,2 0 0,0 0 0,0-2 0,-1 2 0,1 0 0,0 0 0,0 0 0,0-1 0,0 1 0,0 0 0,-1 0 0,1 0 0,0-1 0,0 1 0,0 0 0,0 0 0,0-2 0,0 2 0,0 0 0,0 0 0,0-1 0,0 1 0,0 0 0,0-1 0,0 1 0,0 0 0,0 0 0,0-2 0,0 2 0,0 0 0,0 0 0,0-1 0,0 1 0,1 0 0,-1 0 0,0 0 0,0-1 0,0 1 0,0 0 0,1 0 0,-1 0 0,0-2 0,0 2 0,0 0 0,2 0 0,-2 0 0,0 0 0,0 0 0,1-1 0,-1 1 0,0 0 0,0 0 0,1 0 0,-1 0 0,0 0 0,0 0 0,2 0 0,-2 0 0,0 0 0,1 0 0,30-9 0,77-6 0,1 7 0,160 5 0,-143 3 0,620 3 0,-2272-3 0,2547 25 0,-932-25-1365,-26 0-5461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26T08:15:23.660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1 252 24575,'1805'0'0,"-2054"-1"0,-212 2 0,801-18 0,342-25 0,-618 36 0,-41 0 0,-32 4 0,-1062-110 0,618 56 0,407 52 0,2 2 0,-1 2 0,0 2 0,-86 14 0,315-10 0,1592-7 0,-1371 28 0,799-27 0,-1188-2 0,2 4 0,-2-1 0,1 0 0,-1 2 0,0 1 0,0 0 0,24 9 0,-35-11 0,1 0 0,-1 1 0,-1 0 0,1 1 0,-1-2 0,2 2 0,-2 0 0,0 0 0,0 0 0,0 0 0,-2 0 0,2 0 0,-1 2 0,1-1 0,-1-1 0,-1 1 0,0 1 0,0-1 0,0 0 0,0 1 0,0-1 0,-1 0 0,-1 1 0,1 0 0,-1 6 0,2-8 0,-2 0 0,0 0 0,0 0 0,0-1 0,0 1 0,-2 0 0,2 0 0,-1 0 0,1 0 0,-1-1 0,-1 1 0,1 0 0,-2-2 0,2 2 0,0-1 0,-2 1 0,2-1 0,-5 3 0,1-3 0,0 1 0,1-1 0,-2-1 0,1 1 0,0-2 0,-1 2 0,0-2 0,0 1 0,1-1 0,0 0 0,-2 1 0,-5-2 0,-160 12 0,-199-14 0,166-2 0,-1083 2 0,951 27 0,103-25 0,3696 0 0,-3405-3 0,112-19 0,-43 2 0,106 4 0,13-4 0,-210 10 0,-54 0 0,-60-4 0,-627 1 0,412 17 0,145-1 0,-134-5 0,239 0 0,0-2 0,0-3 0,0-2 0,-49-15 0,86 21 0,2 2 0,0-2 0,-1 0 0,1 1 0,0-1 0,-1-1 0,2 1 0,-1-1 0,1 0 0,-1 0 0,1 0 0,0-1 0,0 1 0,-3-7 0,6 10 0,1 0 0,-2-1 0,2 1 0,0 0 0,-1-1 0,1 1 0,0 0 0,0-1 0,0 1 0,0 0 0,0-2 0,0 2 0,0-1 0,0 1 0,0 0 0,0-1 0,0 1 0,1 0 0,-1-1 0,0 1 0,2 0 0,-1-3 0,2 1 0,-1 0 0,1 1 0,0-1 0,-1 2 0,1-2 0,0 0 0,-1 2 0,1 0 0,1-2 0,-1 2 0,1-1 0,-2 1 0,8-2 0,24-3 0,0 0 0,0 2 0,1 2 0,0 0 0,69 8 0,-6-1 0,393-26 0,50 14 0,-289 11 0,928-4 0,-864 28 0,-125-5 0,-91-13 0,93 4 0,-117-17 0,-46 0 0,-1 2 0,0 1 0,1 1 0,46 9 0,-72-9 0,-2 0 0,2 1 0,-1 0 0,1 0 0,-1 0 0,-1 0 0,1 0 0,0 1 0,-1 0 0,1-2 0,0 3 0,-1-1 0,1-1 0,-2 1 0,2 0 0,-2 1 0,1-2 0,-1 2 0,2-1 0,-3 1 0,1 0 0,2 3 0,1 13 0,0 1 0,2 38 0,-3-29 0,-3-27 0,1 1 0,-1-1 0,0-1 0,0 1 0,0 0 0,0-1 0,0 2 0,-1-1 0,1 0 0,-1-1 0,1 1 0,-2 0 0,1-1 0,0 1 0,-1 0 0,1-1 0,0 1 0,-1 0 0,0-2 0,0 2 0,1-1 0,-2 0 0,1 0 0,0 0 0,0-1 0,-1 2 0,0-2 0,2 0 0,-2 1 0,1-1 0,-1 0 0,0-1 0,1 2 0,-1-1 0,-1-1 0,1 1 0,-2-1 0,-16 3 0,-1-2 0,2 1 0,-1-4 0,-30-2 0,1 0 0,-209 7 0,-146-7 0,299-4 0,-240-8 0,-408 16-1365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26T08:21:20.13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3122 1929 24575,'-86'-24'0,"-1"3"0,-1 5 0,-120-8 0,-913 4 0,751 22 0,-339 1 0,1376-4 0,290 2 0,-777 8 0,-169-6 0,-14-2 0,-26 3 0,-54-1 0,-1328-23 0,1386 19 0,-2-2 0,2-1 0,-52-15 0,-35-5 0,60 16 0,-8 0 0,-2 2 0,2 3 0,-74 4 0,130 1 0,0-2 0,0 1 0,0 0 0,0 2 0,0-2 0,1 1 0,-1 0 0,1 1 0,-1-2 0,2 2 0,-2 0 0,1-1 0,0 1 0,1 1 0,-1-1 0,0 1 0,2-2 0,-2 2 0,1-1 0,0 1 0,1 0 0,0 0 0,-1-1 0,1 1 0,0 0 0,-1 0 0,2 0 0,-1 0 0,1 6 0,-3 12 0,2-1 0,1 0 0,0 2 0,4 22 0,-4-43 0,1 0 0,-1 1 0,2-2 0,-2 2 0,1-2 0,-1 2 0,1-2 0,1 2 0,-1-2 0,0 1 0,1 0 0,-1 0 0,0-1 0,1 0 0,-1 2 0,0-2 0,2 1 0,-2-1 0,1 0 0,0-1 0,0 2 0,0-1 0,0-1 0,0 1 0,0 1 0,3-1 0,64 7 0,-55-8 0,768 4 0,-402-9 0,250 5 0,-2038 0 0,2034-3 0,740 7 0,-1365-4 0,572 33 0,-521-21 0,-52-12 0,0 0 0,2 2 0,-2-2 0,0 0 0,0 0 0,0 0 0,0 1 0,0-1 0,0 0 0,0 0 0,0 0 0,0 1 0,0-1 0,0 0 0,0 0 0,0 0 0,0 2 0,0-2 0,0 0 0,0 0 0,0 1 0,0-1 0,0 0 0,0 0 0,0 0 0,0 1 0,0-1 0,0 0 0,0 0 0,0 0 0,-2 2 0,2-2 0,0 0 0,0 0 0,0 0 0,0 0 0,0 0 0,-1 1 0,1-1 0,0 0 0,0 0 0,0 0 0,-1 0 0,1 0 0,0 0 0,0 0 0,0 0 0,-2 0 0,2 0 0,0 0 0,0 1 0,0-1 0,-1 0 0,1-1 0,0 1 0,0 0 0,-1 0 0,1 0 0,0 0 0,0 0 0,0 0 0,-2 0 0,2 0 0,0 0 0,-100 11 0,-1261 1 0,917-16 0,381 2 0,117 2 0,1259 67 0,-1282-64 0,-17-1 0,1 1 0,0-2 0,-1-1 0,1 2 0,1-4 0,-1 1 0,-1 0 0,1-2 0,22-6 0,-33 7 0,-1 0 0,0 0 0,1 0 0,-2 0 0,1 0 0,0-1 0,-1 0 0,1 1 0,-2-1 0,2 0 0,0 1 0,-2-2 0,2 1 0,-2-1 0,0 1 0,1-1 0,-1 2 0,0-2 0,1 1 0,-2-1 0,1 0 0,-1 0 0,0 1 0,0-1 0,0 0 0,0-4 0,-1-10 0,-2-1 0,0 2 0,-10-35 0,10 41 0,-51-148 0,32 102 0,-22-86 0,44 141 0,0-1 0,-1 0 0,1 1 0,0 0 0,0 0 0,0-1 0,0 0 0,1 1 0,-1-1 0,0 0 0,2 1 0,-2 0 0,1 0 0,0-1 0,1 0 0,-2 2 0,1-2 0,0 1 0,2 0 0,-2 0 0,1 0 0,2-3 0,1 1 0,-1 1 0,1-1 0,-1 2 0,2-1 0,-1 0 0,0 1 0,1-1 0,-1 2 0,0-1 0,7 0 0,-5-1 0,1 2 0,-1-1 0,1 1 0,-2 1 0,2 0 0,-1 0 0,1 0 0,-1 0 0,1 1 0,-2 1 0,2-1 0,-1 2 0,0-1 0,1 1 0,-2 0 0,13 6 0,-10 0 0,-1 1 0,0-1 0,0 0 0,-1 2 0,0 0 0,-1-1 0,0 1 0,-1 0 0,0 1 0,3 12 0,6 20 0,8 65 0,0-5 0,-22-104 0,0 0 0,0 0 0,0 1 0,0-1 0,0 0 0,0 0 0,0 0 0,1 0 0,-1 0 0,0 2 0,0-2 0,0 0 0,0 0 0,0 0 0,1 0 0,-1 0 0,0 0 0,0 1 0,0-1 0,0 0 0,2 0 0,-2 0 0,0 0 0,0 0 0,0 0 0,1 0 0,-1 0 0,0 0 0,0 0 0,0 0 0,1 0 0,-1 0 0,0 0 0,0 0 0,0 0 0,2 0 0,-2 0 0,0 0 0,0 0 0,0-1 0,0 1 0,1 0 0,-1 0 0,0 0 0,0 0 0,0 0 0,0 0 0,1-2 0,18-14 0,21-30 0,-35 40 0,-2 1 0,5-3 0,-1 0 0,-1-1 0,1-1 0,-2 1 0,2 0 0,5-18 0,-12 26 0,1-2 0,-1 2 0,0-2 0,0 2 0,2-2 0,-2 2 0,0-2 0,0 2 0,-2-2 0,2 2 0,0-2 0,0 2 0,-1-1 0,1 0 0,-1 0 0,1 0 0,-2 0 0,1-2 0,-2 2 0,1-1 0,0 2 0,0-2 0,-1 0 0,0 2 0,1-2 0,-1 2 0,0 0 0,-1-2 0,2 2 0,-1-1 0,0 2 0,-1-1 0,-4-2 0,-37-5 0,0 2 0,-1 2 0,0 1 0,0 3 0,-76 8 0,70-4 0,-796 91 0,-184 7 0,1001-98 0,0 2 0,2 0 0,-2 1 0,2 2 0,0 2 0,1 1 0,0 0 0,-32 20 0,14-8 0,-87 31 0,57-27 0,1 1 0,-90 54 0,164-83 0,1 0 0,0 0 0,0 0 0,-2 0 0,2 0 0,0 0 0,0 0 0,-1 0 0,1 1 0,0-1 0,0 0 0,0 0 0,-1 0 0,1 0 0,0 0 0,0 1 0,0-1 0,-2 0 0,2 0 0,0 0 0,0 2 0,0-2 0,0 0 0,0 0 0,-1 0 0,1 1 0,0-1 0,0 0 0,0 0 0,0 1 0,0-1 0,0 0 0,0 0 0,0 2 0,0-2 0,0 0 0,0 0 0,0 1 0,0-1 0,0 0 0,0 1 0,17 5 0,34-1 0,-48-5 0,1067 7 0,-566-13 0,-846 4 0,-1-16 0,-380-68 0,691 75 0,46 2 0,62-5 0,-66 13 0,734-67 0,-249 28 0,-387 31 0,-23 2 0,1-2 0,-1-5 0,94-26 0,-173 38 0,0 0 0,0 1 0,0-2 0,-1 1 0,0-1 0,1 0 0,-1-1 0,-1 2 0,11-10 0,-15 12 0,0-2 0,1 2 0,-1-1 0,0 1 0,1-1 0,-1 1 0,0-2 0,0 1 0,2 1 0,-2-1 0,0 1 0,0-2 0,0 1 0,0 1 0,0-1 0,0 1 0,0-2 0,0 1 0,0 1 0,0-1 0,0 1 0,-2-2 0,2 1 0,0 1 0,-1-3 0,-28-21 0,-29 0 0,-2 2 0,0 3 0,-1 2 0,-102-14 0,62 12 0,45 10 0,-37-11 0,93 20 0,-2 0 0,2-1 0,0 1 0,0 0 0,0 0 0,0 0 0,0 0 0,0-2 0,-1 2 0,1 0 0,0 0 0,0 0 0,0-1 0,0 1 0,0 0 0,0 0 0,0 0 0,0-1 0,0 1 0,0 0 0,0 0 0,0 0 0,0-2 0,0 2 0,0 0 0,0 0 0,0 0 0,0-1 0,0 1 0,0 0 0,1 0 0,-1 0 0,0 0 0,0-1 0,0 1 0,0 0 0,0 0 0,0 0 0,2 0 0,-2 0 0,0-2 0,0 2 0,0 0 0,0 0 0,1 0 0,-1 0 0,0 0 0,0 0 0,0 0 0,1 0 0,-1 0 0,0 0 0,0 0 0,0-1 0,2 1 0,-2 0 0,0 0 0,0 1 0,0-1 0,1 0 0,-1 0 0,0 0 0,0 0 0,0 0 0,1 0 0,26-9 0,496-86 0,-135 30 0,-104 6 0,312-107 0,-571 158 0,-1-2 0,-1 0 0,1-1 0,29-21 0,-44 25 0,-1 1 0,0-1 0,0 0 0,-1-1 0,1 0 0,-1 0 0,-2 0 0,2-1 0,-2 0 0,0 1 0,1-3 0,-2 2 0,4-15 0,17-59 0,-4-2 0,-3-1 0,4-88 0,-20 163-30,82-601-1305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E54B65-D30D-40D8-AE9E-9745AA7A0507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27FD3B-326D-49DC-965D-59DED37805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899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B7198-01DE-0C08-90A3-AA39579B4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6F2ACD-905F-877B-99BC-9CC45353FD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BFFEA3-F9F2-7D22-A648-EB0EF57C54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4D253-1231-36AF-C034-27CD4FA827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79FA5-250D-4265-8796-99A8923AA336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454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7">
            <a:extLst>
              <a:ext uri="{FF2B5EF4-FFF2-40B4-BE49-F238E27FC236}">
                <a16:creationId xmlns:a16="http://schemas.microsoft.com/office/drawing/2014/main" id="{8F159578-AA0F-368B-08DB-95BBF28B4F90}"/>
              </a:ext>
            </a:extLst>
          </p:cNvPr>
          <p:cNvSpPr txBox="1"/>
          <p:nvPr/>
        </p:nvSpPr>
        <p:spPr>
          <a:xfrm>
            <a:off x="3883740" y="8683862"/>
            <a:ext cx="2971135" cy="4587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4" tIns="45707" rIns="91414" bIns="45707" anchor="b" anchorCtr="0" compatLnSpc="1">
            <a:noAutofit/>
          </a:bodyPr>
          <a:lstStyle/>
          <a:p>
            <a:pPr algn="r" defTabSz="914138">
              <a:tabLst>
                <a:tab pos="723695" algn="l"/>
                <a:tab pos="1447381" algn="l"/>
                <a:tab pos="2171076" algn="l"/>
                <a:tab pos="289477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C3DFA15-AA91-408A-83DC-120A451E631F}" type="slidenum">
              <a:pPr algn="r" defTabSz="914138">
                <a:tabLst>
                  <a:tab pos="723695" algn="l"/>
                  <a:tab pos="1447381" algn="l"/>
                  <a:tab pos="2171076" algn="l"/>
                  <a:tab pos="2894773" algn="l"/>
                </a:tabLs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</a:t>
            </a:fld>
            <a:endParaRPr lang="nl-NL" sz="1200">
              <a:solidFill>
                <a:srgbClr val="000000"/>
              </a:solidFill>
              <a:latin typeface="Times New Roman"/>
              <a:cs typeface="Arial Unicode MS"/>
            </a:endParaRPr>
          </a:p>
        </p:txBody>
      </p:sp>
      <p:sp>
        <p:nvSpPr>
          <p:cNvPr id="3" name="Text Box 1">
            <a:extLst>
              <a:ext uri="{FF2B5EF4-FFF2-40B4-BE49-F238E27FC236}">
                <a16:creationId xmlns:a16="http://schemas.microsoft.com/office/drawing/2014/main" id="{5DCE7EB5-35DE-34B2-CD4A-2B3EE5A2ED9B}"/>
              </a:ext>
            </a:extLst>
          </p:cNvPr>
          <p:cNvSpPr txBox="1"/>
          <p:nvPr/>
        </p:nvSpPr>
        <p:spPr>
          <a:xfrm>
            <a:off x="3885332" y="8685454"/>
            <a:ext cx="2939395" cy="4364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9978" tIns="46785" rIns="89978" bIns="46785" anchor="b" anchorCtr="0" compatLnSpc="1">
            <a:noAutofit/>
          </a:bodyPr>
          <a:lstStyle/>
          <a:p>
            <a:pPr algn="r" defTabSz="914138">
              <a:tabLst>
                <a:tab pos="0" algn="l"/>
                <a:tab pos="447543" algn="l"/>
                <a:tab pos="896677" algn="l"/>
                <a:tab pos="1345811" algn="l"/>
                <a:tab pos="1794945" algn="l"/>
                <a:tab pos="2244079" algn="l"/>
                <a:tab pos="2693213" algn="l"/>
                <a:tab pos="3142350" algn="l"/>
                <a:tab pos="3591484" algn="l"/>
                <a:tab pos="4040618" algn="l"/>
                <a:tab pos="4489752" algn="l"/>
                <a:tab pos="4938886" algn="l"/>
                <a:tab pos="5388021" algn="l"/>
                <a:tab pos="5837155" algn="l"/>
                <a:tab pos="6286289" algn="l"/>
                <a:tab pos="6735423" algn="l"/>
                <a:tab pos="7184557" algn="l"/>
                <a:tab pos="7633681" algn="l"/>
                <a:tab pos="8082815" algn="l"/>
                <a:tab pos="8531951" algn="l"/>
                <a:tab pos="8981085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EAE7BD4-B454-42C9-838C-09D603185662}" type="slidenum">
              <a:pPr algn="r" defTabSz="914138">
                <a:tabLst>
                  <a:tab pos="0" algn="l"/>
                  <a:tab pos="447543" algn="l"/>
                  <a:tab pos="896677" algn="l"/>
                  <a:tab pos="1345811" algn="l"/>
                  <a:tab pos="1794945" algn="l"/>
                  <a:tab pos="2244079" algn="l"/>
                  <a:tab pos="2693213" algn="l"/>
                  <a:tab pos="3142350" algn="l"/>
                  <a:tab pos="3591484" algn="l"/>
                  <a:tab pos="4040618" algn="l"/>
                  <a:tab pos="4489752" algn="l"/>
                  <a:tab pos="4938886" algn="l"/>
                  <a:tab pos="5388021" algn="l"/>
                  <a:tab pos="5837155" algn="l"/>
                  <a:tab pos="6286289" algn="l"/>
                  <a:tab pos="6735423" algn="l"/>
                  <a:tab pos="7184557" algn="l"/>
                  <a:tab pos="7633681" algn="l"/>
                  <a:tab pos="8082815" algn="l"/>
                  <a:tab pos="8531951" algn="l"/>
                  <a:tab pos="8981085" algn="l"/>
                </a:tabLs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</a:t>
            </a:fld>
            <a:endParaRPr lang="nl-NL" sz="120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2265E46C-0B8B-80B9-5913-B2FBAC66DF97}"/>
              </a:ext>
            </a:extLst>
          </p:cNvPr>
          <p:cNvSpPr txBox="1"/>
          <p:nvPr/>
        </p:nvSpPr>
        <p:spPr>
          <a:xfrm>
            <a:off x="1142744" y="685694"/>
            <a:ext cx="4570978" cy="3428468"/>
          </a:xfrm>
          <a:prstGeom prst="rect">
            <a:avLst/>
          </a:prstGeom>
          <a:solidFill>
            <a:srgbClr val="FFFFFF"/>
          </a:solidFill>
          <a:ln w="9363" cap="sq">
            <a:solidFill>
              <a:srgbClr val="000000"/>
            </a:solidFill>
            <a:prstDash val="solid"/>
            <a:miter/>
          </a:ln>
        </p:spPr>
        <p:txBody>
          <a:bodyPr vert="horz" wrap="none" lIns="91414" tIns="45707" rIns="91414" bIns="45707" anchor="ctr" anchorCtr="0" compatLnSpc="1">
            <a:noAutofit/>
          </a:bodyPr>
          <a:lstStyle/>
          <a:p>
            <a:pPr defTabSz="91413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AC0039C-6CB2-9679-D8D1-9B0C4847845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914197" y="4342727"/>
            <a:ext cx="4997916" cy="4096699"/>
          </a:xfrm>
        </p:spPr>
        <p:txBody>
          <a:bodyPr wrap="none" anchor="ctr"/>
          <a:lstStyle/>
          <a:p>
            <a:endParaRPr 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010F4B-C7F1-49C8-B4CD-A94AE7F5AB69}" type="slidenum">
              <a:rPr kumimoji="0" lang="nl-NL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l-NL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1821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9D9F7-11AA-E743-3F5C-743A2BBA6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17474C-E691-11EB-48B4-86A753DCA5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289758-5014-C990-28CB-F7071AAE5E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0FB0EE-C0E8-ACEE-E846-E6FD867FCA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89E876-6524-404B-92C8-3055CCB8511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4192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E811E-097E-EBA4-365D-290ED5682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D990D9-9E45-0286-AA7D-FA06F69E7F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372016-BA06-B0C1-B5A1-402F981741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D6AE8C-DD46-E4F6-24D8-A37D0B7C50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010F4B-C7F1-49C8-B4CD-A94AE7F5AB69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5058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A92CA-95D3-BFF0-C2D8-CB762DB15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DFCE18-4307-1891-7344-3194447697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906B92-ADE8-D631-27DE-DB528E7286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14E3A7-F449-395E-CBE5-85EA73FD83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010F4B-C7F1-49C8-B4CD-A94AE7F5AB69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3068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D0477-3138-D673-D046-91CED7CEB0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A8C99B-6DC4-9C71-8749-1BD3A82AE3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F0533F-642F-884D-0F26-D8D0B09BB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334D-FB57-4D24-8A2C-F6E86173E706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1C560-6E0C-94DC-8882-6AC8A351E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2B02A-9040-FBEC-76A1-9C9537F03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3BEC-F685-4880-AD17-0A94904E7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791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516A5-2B6A-94F6-BCD8-48F09489B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D4372-0A43-E332-BBF6-AC85722C1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025B2-E617-D022-6632-C0DE48859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334D-FB57-4D24-8A2C-F6E86173E706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E590C-A0FB-41A0-D0ED-07954BEA5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0E262-08C6-6A0D-4583-8CFCE18B7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3BEC-F685-4880-AD17-0A94904E7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081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C9588-6D4C-818D-4D5F-F1240858D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824536-8F5B-DE88-DCB9-5FAB81A309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01DA6-399E-D90F-6671-3D57A4E2A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334D-FB57-4D24-8A2C-F6E86173E706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AA3E51-48C1-7DF5-8B5A-70B57000E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AEF04-3860-BB2B-C206-9A9818166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3BEC-F685-4880-AD17-0A94904E7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358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658B5-FBE0-C045-E976-2A8B566B0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E7544-A30D-BD7C-7D4E-8770BB4351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D70B64-CC8D-0F6C-9FF6-3565301F4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7BD07A-295D-CE47-1BBC-5630E7318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334D-FB57-4D24-8A2C-F6E86173E706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A94819-E56D-0F78-9F82-54799BBC8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06E15A-6FED-B09E-4135-23628074A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3BEC-F685-4880-AD17-0A94904E7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203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CF25D-9F7E-CB38-514A-85567A2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5B3866-A4EF-20D5-5C3F-EB2BE70D2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BE510F-4A7A-4E04-69D0-FB6182766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23E86F-E996-338B-0CDD-F94039DEC3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3BFE84-3941-7AAB-4B7D-9EB9C22D4E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A1B3A3-55D7-A383-6EAF-F2B2460D6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334D-FB57-4D24-8A2C-F6E86173E706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585265-1548-DE17-2AB1-003518395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FFB0A0-284B-8A5E-262D-EE7255F2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3BEC-F685-4880-AD17-0A94904E7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064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475AB-38B4-24D4-33F7-A52E373F6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DCC5E4-5F2D-CA2E-FC44-B1D240AF6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334D-FB57-4D24-8A2C-F6E86173E706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644D0B-51C8-41E0-072E-74988B671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0D3047-FEA9-3BFC-1C70-E349916ED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3BEC-F685-4880-AD17-0A94904E7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500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54DC07-EA6B-0134-C842-E03C70ADE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334D-FB57-4D24-8A2C-F6E86173E706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6546A5-541B-F5D7-4E45-432EE39DF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5F982D-C6B5-8763-DA29-3B51A2338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3BEC-F685-4880-AD17-0A94904E7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1685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BC3B0-25F0-0ED4-C825-53B3D555C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54ACB-67AD-CB4A-A01A-0D5059977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EF3AAE-FF72-4577-8CB2-142A9C275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71A86A-DF0C-59FF-73A2-B788643C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334D-FB57-4D24-8A2C-F6E86173E706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C3E374-AB8E-2643-6C3D-34A4265C2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DF0B71-4542-8414-3261-24064333D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3BEC-F685-4880-AD17-0A94904E7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018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A6064-D952-6886-74AC-1BBB9784A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2E8C31-E945-72C3-2CFB-172A320D7C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E4AA3-3F0B-88B7-73D9-5F74AD0A7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805422-8C2C-579E-6E7E-EA5F56D69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334D-FB57-4D24-8A2C-F6E86173E706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3F1487-7226-551C-0394-5CC9ABEFC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65B0C5-AD5E-F5B4-E923-B6D33E3B5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3BEC-F685-4880-AD17-0A94904E7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02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DE1D0-A382-FF10-D60A-F7B488039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992F13-3362-0A83-FDC1-F96422DDF2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48E1B-D865-08B7-7535-020BA30D3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334D-FB57-4D24-8A2C-F6E86173E706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C7FF4-A35A-3A56-76F9-F56CDE70D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D646B2-8B75-C250-B8CA-584F4107C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3BEC-F685-4880-AD17-0A94904E7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207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95172A-1AB6-2788-444F-7FBC66CB3B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378B86-228C-FF1E-2D07-E90F208FBC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3796D-F66C-8F4F-7C84-AF1709E2F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334D-FB57-4D24-8A2C-F6E86173E706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94485-6642-B853-AEE5-9009610CF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CBBF6-71C5-7843-2808-58165964F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3BEC-F685-4880-AD17-0A94904E7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759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afbeelding 14"/>
          <p:cNvSpPr>
            <a:spLocks noGrp="1"/>
          </p:cNvSpPr>
          <p:nvPr>
            <p:ph type="pic" sz="quarter" idx="11" hasCustomPrompt="1"/>
          </p:nvPr>
        </p:nvSpPr>
        <p:spPr>
          <a:xfrm>
            <a:off x="6523235" y="-1587"/>
            <a:ext cx="2432008" cy="2395281"/>
          </a:xfrm>
        </p:spPr>
        <p:txBody>
          <a:bodyPr>
            <a:normAutofit/>
          </a:bodyPr>
          <a:lstStyle>
            <a:lvl1pPr marL="0" indent="0">
              <a:buNone/>
              <a:defRPr sz="1867">
                <a:solidFill>
                  <a:srgbClr val="FFFFFF"/>
                </a:solidFill>
              </a:defRPr>
            </a:lvl1pPr>
          </a:lstStyle>
          <a:p>
            <a:r>
              <a:rPr lang="nl-NL" dirty="0"/>
              <a:t>Change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79146" y="2525132"/>
            <a:ext cx="9698455" cy="1470025"/>
          </a:xfrm>
        </p:spPr>
        <p:txBody>
          <a:bodyPr>
            <a:normAutofit/>
          </a:bodyPr>
          <a:lstStyle>
            <a:lvl1pPr algn="l">
              <a:defRPr sz="48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579146" y="4242708"/>
            <a:ext cx="9698455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accent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pic>
        <p:nvPicPr>
          <p:cNvPr id="4" name="Afbeelding 3" descr="_MAP009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3367" y="-1588"/>
            <a:ext cx="2429611" cy="2393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4560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afbeelding 4"/>
          <p:cNvSpPr>
            <a:spLocks noGrp="1"/>
          </p:cNvSpPr>
          <p:nvPr>
            <p:ph type="pic" sz="quarter" idx="10" hasCustomPrompt="1"/>
          </p:nvPr>
        </p:nvSpPr>
        <p:spPr>
          <a:xfrm>
            <a:off x="8718069" y="6119323"/>
            <a:ext cx="2864332" cy="554656"/>
          </a:xfrm>
        </p:spPr>
        <p:txBody>
          <a:bodyPr>
            <a:normAutofit/>
          </a:bodyPr>
          <a:lstStyle>
            <a:lvl1pPr marL="0" indent="0">
              <a:buNone/>
              <a:defRPr sz="1867"/>
            </a:lvl1pPr>
          </a:lstStyle>
          <a:p>
            <a:r>
              <a:rPr lang="nl-NL" dirty="0" err="1"/>
              <a:t>Insert</a:t>
            </a:r>
            <a:r>
              <a:rPr lang="nl-NL" dirty="0"/>
              <a:t> logo </a:t>
            </a:r>
            <a:r>
              <a:rPr lang="nl-NL" dirty="0" err="1"/>
              <a:t>university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83324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993126-7030-881C-9F3F-32BFF36BC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9F4441-94E7-2756-667B-93D0CCCFB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AA9F0E-C281-1DA0-AC4E-9DF8AEF0A4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8C334D-FB57-4D24-8A2C-F6E86173E706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6AF22-43DB-4040-39DD-7F69F7157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051EB-FAD5-DCA7-15D6-F23D626FD0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A03BEC-F685-4880-AD17-0A94904E7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210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g"/><Relationship Id="rId7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chart" Target="../charts/char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21.png"/><Relationship Id="rId18" Type="http://schemas.openxmlformats.org/officeDocument/2006/relationships/customXml" Target="../ink/ink8.xml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12" Type="http://schemas.openxmlformats.org/officeDocument/2006/relationships/customXml" Target="../ink/ink5.xml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customXml" Target="../ink/ink7.xml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5" Type="http://schemas.openxmlformats.org/officeDocument/2006/relationships/image" Target="../media/image22.png"/><Relationship Id="rId10" Type="http://schemas.openxmlformats.org/officeDocument/2006/relationships/customXml" Target="../ink/ink4.xml"/><Relationship Id="rId19" Type="http://schemas.openxmlformats.org/officeDocument/2006/relationships/image" Target="../media/image24.png"/><Relationship Id="rId4" Type="http://schemas.openxmlformats.org/officeDocument/2006/relationships/customXml" Target="../ink/ink1.xml"/><Relationship Id="rId9" Type="http://schemas.openxmlformats.org/officeDocument/2006/relationships/image" Target="../media/image19.png"/><Relationship Id="rId14" Type="http://schemas.openxmlformats.org/officeDocument/2006/relationships/customXml" Target="../ink/ink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.xml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11.xml"/><Relationship Id="rId11" Type="http://schemas.openxmlformats.org/officeDocument/2006/relationships/image" Target="../media/image12.png"/><Relationship Id="rId5" Type="http://schemas.openxmlformats.org/officeDocument/2006/relationships/image" Target="../media/image32.png"/><Relationship Id="rId10" Type="http://schemas.openxmlformats.org/officeDocument/2006/relationships/image" Target="../media/image6.png"/><Relationship Id="rId4" Type="http://schemas.openxmlformats.org/officeDocument/2006/relationships/customXml" Target="../ink/ink10.xml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microsoft.com/office/2007/relationships/hdphoto" Target="../media/hdphoto1.wdp"/><Relationship Id="rId3" Type="http://schemas.openxmlformats.org/officeDocument/2006/relationships/image" Target="../media/image30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6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5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11" Type="http://schemas.openxmlformats.org/officeDocument/2006/relationships/image" Target="../media/image55.png"/><Relationship Id="rId5" Type="http://schemas.openxmlformats.org/officeDocument/2006/relationships/image" Target="../media/image50.png"/><Relationship Id="rId15" Type="http://schemas.openxmlformats.org/officeDocument/2006/relationships/image" Target="../media/image12.png"/><Relationship Id="rId10" Type="http://schemas.openxmlformats.org/officeDocument/2006/relationships/image" Target="../media/image54.jpg"/><Relationship Id="rId4" Type="http://schemas.openxmlformats.org/officeDocument/2006/relationships/image" Target="../media/image49.png"/><Relationship Id="rId9" Type="http://schemas.openxmlformats.org/officeDocument/2006/relationships/image" Target="../media/image53.png"/><Relationship Id="rId1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7.png"/><Relationship Id="rId18" Type="http://schemas.openxmlformats.org/officeDocument/2006/relationships/image" Target="../media/image72.jpe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6.jpg"/><Relationship Id="rId17" Type="http://schemas.openxmlformats.org/officeDocument/2006/relationships/image" Target="../media/image71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1.png"/><Relationship Id="rId11" Type="http://schemas.openxmlformats.org/officeDocument/2006/relationships/image" Target="../media/image6.png"/><Relationship Id="rId5" Type="http://schemas.openxmlformats.org/officeDocument/2006/relationships/image" Target="../media/image60.png"/><Relationship Id="rId15" Type="http://schemas.openxmlformats.org/officeDocument/2006/relationships/image" Target="../media/image69.png"/><Relationship Id="rId10" Type="http://schemas.openxmlformats.org/officeDocument/2006/relationships/image" Target="../media/image65.emf"/><Relationship Id="rId4" Type="http://schemas.openxmlformats.org/officeDocument/2006/relationships/image" Target="../media/image59.jpeg"/><Relationship Id="rId9" Type="http://schemas.openxmlformats.org/officeDocument/2006/relationships/image" Target="../media/image64.png"/><Relationship Id="rId14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jpeg"/><Relationship Id="rId4" Type="http://schemas.openxmlformats.org/officeDocument/2006/relationships/image" Target="../media/image8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4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.png"/><Relationship Id="rId11" Type="http://schemas.openxmlformats.org/officeDocument/2006/relationships/image" Target="../media/image50.png"/><Relationship Id="rId5" Type="http://schemas.openxmlformats.org/officeDocument/2006/relationships/image" Target="../media/image51.png"/><Relationship Id="rId10" Type="http://schemas.openxmlformats.org/officeDocument/2006/relationships/image" Target="../media/image38.png"/><Relationship Id="rId4" Type="http://schemas.openxmlformats.org/officeDocument/2006/relationships/image" Target="../media/image48.png"/><Relationship Id="rId9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7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.png"/><Relationship Id="rId11" Type="http://schemas.openxmlformats.org/officeDocument/2006/relationships/image" Target="../media/image50.png"/><Relationship Id="rId5" Type="http://schemas.openxmlformats.org/officeDocument/2006/relationships/image" Target="../media/image51.png"/><Relationship Id="rId10" Type="http://schemas.openxmlformats.org/officeDocument/2006/relationships/image" Target="../media/image38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5" Type="http://schemas.openxmlformats.org/officeDocument/2006/relationships/image" Target="../media/image6.png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el 3"/>
          <p:cNvSpPr>
            <a:spLocks noGrp="1"/>
          </p:cNvSpPr>
          <p:nvPr>
            <p:ph type="subTitle" idx="1"/>
          </p:nvPr>
        </p:nvSpPr>
        <p:spPr>
          <a:xfrm>
            <a:off x="6304221" y="5123193"/>
            <a:ext cx="5945809" cy="15722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70B6"/>
                </a:solidFill>
              </a:rPr>
              <a:t>Prof.dr.ir. Cees J.N. Buisman</a:t>
            </a:r>
          </a:p>
          <a:p>
            <a:r>
              <a:rPr lang="nl-NL" sz="2667" b="1" dirty="0">
                <a:solidFill>
                  <a:srgbClr val="0070B6"/>
                </a:solidFill>
              </a:rPr>
              <a:t>18 November 2025</a:t>
            </a:r>
          </a:p>
          <a:p>
            <a:endParaRPr lang="nl-NL" dirty="0"/>
          </a:p>
        </p:txBody>
      </p:sp>
      <p:pic>
        <p:nvPicPr>
          <p:cNvPr id="5" name="Tijdelijke aanduiding voor afbeelding 4" descr="gebouw.jpg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" r="2122"/>
          <a:stretch>
            <a:fillRect/>
          </a:stretch>
        </p:blipFill>
        <p:spPr/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B60C521-70C2-C07D-AFF1-97D1BDBCFA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296" t="53828" r="26511"/>
          <a:stretch/>
        </p:blipFill>
        <p:spPr>
          <a:xfrm>
            <a:off x="9277125" y="-142680"/>
            <a:ext cx="2432008" cy="2537963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36ABD678-F6DD-CD13-1619-61A15415B6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9146" y="2525131"/>
            <a:ext cx="9698455" cy="2148469"/>
          </a:xfrm>
        </p:spPr>
        <p:txBody>
          <a:bodyPr>
            <a:normAutofit/>
          </a:bodyPr>
          <a:lstStyle/>
          <a:p>
            <a:pPr algn="ctr"/>
            <a:r>
              <a:rPr lang="nl-NL" sz="5867" dirty="0"/>
              <a:t>Samen werken aan levende bodems</a:t>
            </a:r>
            <a:endParaRPr lang="en-US" sz="5867" dirty="0"/>
          </a:p>
        </p:txBody>
      </p:sp>
    </p:spTree>
    <p:extLst>
      <p:ext uri="{BB962C8B-B14F-4D97-AF65-F5344CB8AC3E}">
        <p14:creationId xmlns:p14="http://schemas.microsoft.com/office/powerpoint/2010/main" val="775595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91CCF-DD12-A93B-97A1-D10C2F76F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5B94076-47CF-0D9D-CD03-70620CFCC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4067" y="879136"/>
            <a:ext cx="4782253" cy="57762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49D3DA0-382D-3D0B-9A5C-E41BE175AF38}"/>
              </a:ext>
            </a:extLst>
          </p:cNvPr>
          <p:cNvSpPr txBox="1">
            <a:spLocks/>
          </p:cNvSpPr>
          <p:nvPr/>
        </p:nvSpPr>
        <p:spPr>
          <a:xfrm>
            <a:off x="0" y="254488"/>
            <a:ext cx="12264325" cy="5636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733" dirty="0">
                <a:solidFill>
                  <a:srgbClr val="0070B6"/>
                </a:solidFill>
              </a:rPr>
              <a:t>Focus op water &amp; </a:t>
            </a:r>
            <a:r>
              <a:rPr lang="en-GB" sz="3733" dirty="0" err="1">
                <a:solidFill>
                  <a:srgbClr val="0070B6"/>
                </a:solidFill>
              </a:rPr>
              <a:t>bodem</a:t>
            </a:r>
            <a:r>
              <a:rPr lang="en-GB" sz="3733" dirty="0">
                <a:solidFill>
                  <a:srgbClr val="0070B6"/>
                </a:solidFill>
              </a:rPr>
              <a:t> </a:t>
            </a:r>
            <a:r>
              <a:rPr lang="en-GB" sz="3733" dirty="0" err="1">
                <a:solidFill>
                  <a:srgbClr val="0070B6"/>
                </a:solidFill>
              </a:rPr>
              <a:t>technologie</a:t>
            </a:r>
            <a:r>
              <a:rPr lang="en-GB" sz="3733" dirty="0">
                <a:solidFill>
                  <a:srgbClr val="0070B6"/>
                </a:solidFill>
              </a:rPr>
              <a:t>, </a:t>
            </a:r>
            <a:r>
              <a:rPr lang="en-GB" sz="3733" dirty="0" err="1">
                <a:solidFill>
                  <a:srgbClr val="0070B6"/>
                </a:solidFill>
              </a:rPr>
              <a:t>en</a:t>
            </a:r>
            <a:r>
              <a:rPr lang="en-GB" sz="3733" dirty="0">
                <a:solidFill>
                  <a:srgbClr val="0070B6"/>
                </a:solidFill>
              </a:rPr>
              <a:t> </a:t>
            </a:r>
            <a:r>
              <a:rPr lang="en-GB" sz="3733" dirty="0" err="1">
                <a:solidFill>
                  <a:srgbClr val="0070B6"/>
                </a:solidFill>
              </a:rPr>
              <a:t>circulariteit</a:t>
            </a:r>
            <a:endParaRPr lang="en-US" sz="3733" dirty="0">
              <a:solidFill>
                <a:srgbClr val="0070B6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1CE7A5-2C84-45E9-095A-9034F72A3633}"/>
              </a:ext>
            </a:extLst>
          </p:cNvPr>
          <p:cNvSpPr/>
          <p:nvPr/>
        </p:nvSpPr>
        <p:spPr>
          <a:xfrm>
            <a:off x="45072" y="5810526"/>
            <a:ext cx="2044800" cy="854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C7B61A82-9519-26A2-8988-17A2453D75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t="-2892" r="1081" b="-1"/>
          <a:stretch/>
        </p:blipFill>
        <p:spPr>
          <a:xfrm>
            <a:off x="0" y="6307199"/>
            <a:ext cx="777600" cy="35748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66F9520-24D4-2BAE-087E-0343979EB644}"/>
              </a:ext>
            </a:extLst>
          </p:cNvPr>
          <p:cNvSpPr txBox="1">
            <a:spLocks/>
          </p:cNvSpPr>
          <p:nvPr/>
        </p:nvSpPr>
        <p:spPr>
          <a:xfrm>
            <a:off x="7547454" y="2585266"/>
            <a:ext cx="4023657" cy="20358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dirty="0" err="1">
                <a:solidFill>
                  <a:srgbClr val="0070B6"/>
                </a:solidFill>
              </a:rPr>
              <a:t>Kennisintensiever</a:t>
            </a:r>
            <a:r>
              <a:rPr lang="en-GB" dirty="0">
                <a:solidFill>
                  <a:srgbClr val="0070B6"/>
                </a:solidFill>
              </a:rPr>
              <a:t> </a:t>
            </a:r>
            <a:r>
              <a:rPr lang="en-GB" dirty="0" err="1">
                <a:solidFill>
                  <a:srgbClr val="0070B6"/>
                </a:solidFill>
              </a:rPr>
              <a:t>landbouw</a:t>
            </a:r>
            <a:endParaRPr lang="en-GB" dirty="0">
              <a:solidFill>
                <a:srgbClr val="0070B6"/>
              </a:solidFill>
            </a:endParaRPr>
          </a:p>
          <a:p>
            <a:pPr algn="l"/>
            <a:endParaRPr lang="en-GB" dirty="0">
              <a:solidFill>
                <a:srgbClr val="0070B6"/>
              </a:solidFill>
            </a:endParaRPr>
          </a:p>
          <a:p>
            <a:pPr algn="l"/>
            <a:r>
              <a:rPr lang="en-GB" dirty="0" err="1">
                <a:solidFill>
                  <a:srgbClr val="0070B6"/>
                </a:solidFill>
              </a:rPr>
              <a:t>Koploper</a:t>
            </a:r>
            <a:r>
              <a:rPr lang="en-GB" dirty="0">
                <a:solidFill>
                  <a:srgbClr val="0070B6"/>
                </a:solidFill>
              </a:rPr>
              <a:t> in Europa </a:t>
            </a:r>
            <a:r>
              <a:rPr lang="en-GB" dirty="0" err="1">
                <a:solidFill>
                  <a:srgbClr val="0070B6"/>
                </a:solidFill>
              </a:rPr>
              <a:t>en</a:t>
            </a:r>
            <a:r>
              <a:rPr lang="en-GB" dirty="0">
                <a:solidFill>
                  <a:srgbClr val="0070B6"/>
                </a:solidFill>
              </a:rPr>
              <a:t> de </a:t>
            </a:r>
            <a:r>
              <a:rPr lang="en-GB" dirty="0" err="1">
                <a:solidFill>
                  <a:srgbClr val="0070B6"/>
                </a:solidFill>
              </a:rPr>
              <a:t>wereld</a:t>
            </a:r>
            <a:endParaRPr lang="en-US" dirty="0">
              <a:solidFill>
                <a:srgbClr val="0070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423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E19832-F18D-FE91-9987-2A4BB46F5360}"/>
              </a:ext>
            </a:extLst>
          </p:cNvPr>
          <p:cNvSpPr/>
          <p:nvPr/>
        </p:nvSpPr>
        <p:spPr>
          <a:xfrm>
            <a:off x="34651" y="5784177"/>
            <a:ext cx="2242532" cy="854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156507"/>
              </p:ext>
            </p:extLst>
          </p:nvPr>
        </p:nvGraphicFramePr>
        <p:xfrm>
          <a:off x="2078303" y="1057210"/>
          <a:ext cx="10329334" cy="5421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3823">
                  <a:extLst>
                    <a:ext uri="{9D8B030D-6E8A-4147-A177-3AD203B41FA5}">
                      <a16:colId xmlns:a16="http://schemas.microsoft.com/office/drawing/2014/main" val="2373260681"/>
                    </a:ext>
                  </a:extLst>
                </a:gridCol>
                <a:gridCol w="2959541">
                  <a:extLst>
                    <a:ext uri="{9D8B030D-6E8A-4147-A177-3AD203B41FA5}">
                      <a16:colId xmlns:a16="http://schemas.microsoft.com/office/drawing/2014/main" val="628792601"/>
                    </a:ext>
                  </a:extLst>
                </a:gridCol>
                <a:gridCol w="2870689">
                  <a:extLst>
                    <a:ext uri="{9D8B030D-6E8A-4147-A177-3AD203B41FA5}">
                      <a16:colId xmlns:a16="http://schemas.microsoft.com/office/drawing/2014/main" val="888025170"/>
                    </a:ext>
                  </a:extLst>
                </a:gridCol>
                <a:gridCol w="3065281">
                  <a:extLst>
                    <a:ext uri="{9D8B030D-6E8A-4147-A177-3AD203B41FA5}">
                      <a16:colId xmlns:a16="http://schemas.microsoft.com/office/drawing/2014/main" val="2414785310"/>
                    </a:ext>
                  </a:extLst>
                </a:gridCol>
              </a:tblGrid>
              <a:tr h="2726228">
                <a:tc>
                  <a:txBody>
                    <a:bodyPr/>
                    <a:lstStyle/>
                    <a:p>
                      <a:endParaRPr lang="en-US" sz="19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9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9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900" dirty="0">
                          <a:solidFill>
                            <a:schemeClr val="tx2"/>
                          </a:solidFill>
                        </a:rPr>
                        <a:t>Coherent</a:t>
                      </a:r>
                      <a:endParaRPr lang="nl-NL" sz="19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900" dirty="0">
                          <a:solidFill>
                            <a:schemeClr val="tx1"/>
                          </a:solidFill>
                        </a:rPr>
                        <a:t>Gezonde levensstijl</a:t>
                      </a: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err="1">
                          <a:solidFill>
                            <a:schemeClr val="tx1"/>
                          </a:solidFill>
                        </a:rPr>
                        <a:t>Bodem</a:t>
                      </a:r>
                      <a:r>
                        <a:rPr lang="en-US" sz="1900" baseline="0" dirty="0" err="1">
                          <a:solidFill>
                            <a:schemeClr val="tx1"/>
                          </a:solidFill>
                        </a:rPr>
                        <a:t>organisme</a:t>
                      </a:r>
                      <a:endParaRPr lang="en-US" sz="19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err="1">
                          <a:solidFill>
                            <a:schemeClr val="tx1"/>
                          </a:solidFill>
                        </a:rPr>
                        <a:t>Rioolwaterzuivering</a:t>
                      </a:r>
                      <a:endParaRPr lang="en-US" sz="19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nl-NL" sz="1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5668143"/>
                  </a:ext>
                </a:extLst>
              </a:tr>
              <a:tr h="2695613">
                <a:tc>
                  <a:txBody>
                    <a:bodyPr/>
                    <a:lstStyle/>
                    <a:p>
                      <a:endParaRPr lang="en-US" sz="1900" dirty="0"/>
                    </a:p>
                    <a:p>
                      <a:endParaRPr lang="en-US" sz="1900" dirty="0"/>
                    </a:p>
                    <a:p>
                      <a:r>
                        <a:rPr lang="en-US" sz="1900" b="1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900" b="1" dirty="0" err="1">
                          <a:solidFill>
                            <a:schemeClr val="tx2"/>
                          </a:solidFill>
                        </a:rPr>
                        <a:t>Niet</a:t>
                      </a:r>
                      <a:r>
                        <a:rPr lang="en-US" sz="1900" b="1" baseline="0" dirty="0">
                          <a:solidFill>
                            <a:schemeClr val="tx2"/>
                          </a:solidFill>
                        </a:rPr>
                        <a:t> coherent</a:t>
                      </a:r>
                      <a:endParaRPr lang="nl-NL" sz="19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900" b="1" dirty="0"/>
                        <a:t>Medicijnen</a:t>
                      </a:r>
                    </a:p>
                    <a:p>
                      <a:endParaRPr lang="nl-NL" sz="1900" dirty="0"/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900" b="1" dirty="0"/>
                        <a:t>Pesticide</a:t>
                      </a: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/>
                        <a:t>PFAS</a:t>
                      </a: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9213890"/>
                  </a:ext>
                </a:extLst>
              </a:tr>
            </a:tbl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0" y="135106"/>
            <a:ext cx="12192000" cy="627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6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67" dirty="0" err="1"/>
              <a:t>Visie</a:t>
            </a:r>
            <a:r>
              <a:rPr lang="en-US" sz="5067" dirty="0"/>
              <a:t> op </a:t>
            </a:r>
            <a:r>
              <a:rPr lang="en-US" sz="5067" dirty="0" err="1"/>
              <a:t>innovatie</a:t>
            </a:r>
            <a:endParaRPr lang="nl-NL" sz="5067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83" b="9160"/>
          <a:stretch/>
        </p:blipFill>
        <p:spPr>
          <a:xfrm>
            <a:off x="6715292" y="1370209"/>
            <a:ext cx="2232544" cy="2085415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43" t="17088" r="27811" b="17120"/>
          <a:stretch/>
        </p:blipFill>
        <p:spPr>
          <a:xfrm>
            <a:off x="9638057" y="1370209"/>
            <a:ext cx="2294324" cy="19484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317407" y="3318698"/>
            <a:ext cx="11829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err="1"/>
              <a:t>Bron:Iv-groep.nl</a:t>
            </a:r>
            <a:endParaRPr lang="nl-NL" sz="9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0" r="67454" b="25839"/>
          <a:stretch/>
        </p:blipFill>
        <p:spPr>
          <a:xfrm>
            <a:off x="9664947" y="3835132"/>
            <a:ext cx="2049863" cy="2327283"/>
          </a:xfrm>
          <a:prstGeom prst="rect">
            <a:avLst/>
          </a:prstGeom>
        </p:spPr>
      </p:pic>
      <p:pic>
        <p:nvPicPr>
          <p:cNvPr id="2" name="Picture 2" descr="C:\Users\rmeu\Desktop\fotoflyerklein2.jpg">
            <a:extLst>
              <a:ext uri="{FF2B5EF4-FFF2-40B4-BE49-F238E27FC236}">
                <a16:creationId xmlns:a16="http://schemas.microsoft.com/office/drawing/2014/main" id="{C200CC0E-7F1F-0B81-2C0E-747A55141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1666" y="1532027"/>
            <a:ext cx="2738515" cy="1624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rmeu\Desktop\19700541.jpg">
            <a:extLst>
              <a:ext uri="{FF2B5EF4-FFF2-40B4-BE49-F238E27FC236}">
                <a16:creationId xmlns:a16="http://schemas.microsoft.com/office/drawing/2014/main" id="{3F54113E-8F67-4F06-ACA6-660397548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27668" y="4252721"/>
            <a:ext cx="2270513" cy="1702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675DE670-CA39-5565-9435-7F190C3E4E7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" t="-2892" r="1081" b="-1"/>
          <a:stretch/>
        </p:blipFill>
        <p:spPr>
          <a:xfrm>
            <a:off x="-10420" y="6280850"/>
            <a:ext cx="777600" cy="35748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Picture 10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48E69F63-7EBD-8FD5-A24C-AA3E7C4B8B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2381" y="6278774"/>
            <a:ext cx="1813025" cy="347437"/>
          </a:xfrm>
          <a:prstGeom prst="rect">
            <a:avLst/>
          </a:prstGeom>
        </p:spPr>
      </p:pic>
      <p:pic>
        <p:nvPicPr>
          <p:cNvPr id="13" name="Afbeelding 12" descr="Afbeelding met buitenshuis, kruid, kleding, plant&#10;&#10;Door AI gegenereerde inhoud is mogelijk onjuist.">
            <a:extLst>
              <a:ext uri="{FF2B5EF4-FFF2-40B4-BE49-F238E27FC236}">
                <a16:creationId xmlns:a16="http://schemas.microsoft.com/office/drawing/2014/main" id="{ADE3FB21-41E1-9DB2-5E3E-3CB61339D0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7376" y="4252721"/>
            <a:ext cx="2368376" cy="170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0075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7" name="Rectangle 4"/>
          <p:cNvSpPr>
            <a:spLocks noChangeArrowheads="1"/>
          </p:cNvSpPr>
          <p:nvPr/>
        </p:nvSpPr>
        <p:spPr bwMode="auto">
          <a:xfrm>
            <a:off x="4128528" y="6359153"/>
            <a:ext cx="457200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457189">
              <a:defRPr/>
            </a:pPr>
            <a:r>
              <a:rPr lang="nl-NL" altLang="nl-NL" sz="900" i="1" dirty="0">
                <a:solidFill>
                  <a:srgbClr val="000000"/>
                </a:solidFill>
                <a:latin typeface="Verdana" panose="020B0604030504040204" pitchFamily="34" charset="0"/>
              </a:rPr>
              <a:t>Debnath et al. 2023; https://doi.org/10.1038/s41598-023-48488-5 </a:t>
            </a:r>
            <a:endParaRPr lang="nl-NL" altLang="nl-NL" dirty="0">
              <a:solidFill>
                <a:prstClr val="black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5BD9958-E1EA-652B-C5BB-984BC3EF06AF}"/>
              </a:ext>
            </a:extLst>
          </p:cNvPr>
          <p:cNvSpPr txBox="1">
            <a:spLocks/>
          </p:cNvSpPr>
          <p:nvPr/>
        </p:nvSpPr>
        <p:spPr>
          <a:xfrm>
            <a:off x="609601" y="193879"/>
            <a:ext cx="11482465" cy="134853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189">
              <a:defRPr/>
            </a:pPr>
            <a:r>
              <a:rPr lang="nl-NL" sz="3733" dirty="0">
                <a:solidFill>
                  <a:srgbClr val="0070B6"/>
                </a:solidFill>
                <a:latin typeface="Arial"/>
              </a:rPr>
              <a:t>Minder belangrijke sporenelementen,</a:t>
            </a:r>
          </a:p>
          <a:p>
            <a:pPr defTabSz="457189">
              <a:defRPr/>
            </a:pPr>
            <a:r>
              <a:rPr lang="nl-NL" sz="3733" dirty="0">
                <a:solidFill>
                  <a:srgbClr val="0070B6"/>
                </a:solidFill>
                <a:latin typeface="Arial"/>
              </a:rPr>
              <a:t>meer giftige metallen in rijst</a:t>
            </a:r>
            <a:endParaRPr lang="en-GB" sz="3733" dirty="0">
              <a:solidFill>
                <a:srgbClr val="0070B6"/>
              </a:solidFill>
              <a:latin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01EA00D-0A7D-2D53-48AE-EBA75C418D95}"/>
              </a:ext>
            </a:extLst>
          </p:cNvPr>
          <p:cNvSpPr/>
          <p:nvPr/>
        </p:nvSpPr>
        <p:spPr>
          <a:xfrm>
            <a:off x="45072" y="5810526"/>
            <a:ext cx="2044800" cy="854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0FCDD766-3AEC-B93D-C421-DFFA14C818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-2892" r="1081" b="-1"/>
          <a:stretch/>
        </p:blipFill>
        <p:spPr>
          <a:xfrm>
            <a:off x="0" y="6307199"/>
            <a:ext cx="777600" cy="357484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C866A83-57C9-4EBD-BDED-256566D244AE}"/>
              </a:ext>
            </a:extLst>
          </p:cNvPr>
          <p:cNvGraphicFramePr>
            <a:graphicFrameLocks/>
          </p:cNvGraphicFramePr>
          <p:nvPr/>
        </p:nvGraphicFramePr>
        <p:xfrm>
          <a:off x="2976023" y="2394713"/>
          <a:ext cx="6407821" cy="3976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4" name="Picture 13" descr="A bowl of rice and ears of rice&#10;&#10;Description automatically generated">
            <a:extLst>
              <a:ext uri="{FF2B5EF4-FFF2-40B4-BE49-F238E27FC236}">
                <a16:creationId xmlns:a16="http://schemas.microsoft.com/office/drawing/2014/main" id="{4A6CAACE-0298-8164-6769-937C4DC8C7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90" y="2554050"/>
            <a:ext cx="2408185" cy="240818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87F1521-A445-1EE8-33DF-FA2C7AF516C2}"/>
              </a:ext>
            </a:extLst>
          </p:cNvPr>
          <p:cNvSpPr/>
          <p:nvPr/>
        </p:nvSpPr>
        <p:spPr>
          <a:xfrm>
            <a:off x="7642577" y="4831122"/>
            <a:ext cx="454905" cy="4549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Fe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F0F98E-0AE1-C17D-B892-4D166EBDA310}"/>
              </a:ext>
            </a:extLst>
          </p:cNvPr>
          <p:cNvSpPr/>
          <p:nvPr/>
        </p:nvSpPr>
        <p:spPr>
          <a:xfrm>
            <a:off x="8168480" y="4831121"/>
            <a:ext cx="454905" cy="454905"/>
          </a:xfrm>
          <a:prstGeom prst="rect">
            <a:avLst/>
          </a:prstGeom>
          <a:solidFill>
            <a:srgbClr val="E58786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Zn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BA23288-08A4-94E9-3BEE-3AC61BC9BA2C}"/>
              </a:ext>
            </a:extLst>
          </p:cNvPr>
          <p:cNvSpPr/>
          <p:nvPr/>
        </p:nvSpPr>
        <p:spPr>
          <a:xfrm>
            <a:off x="7914086" y="5355621"/>
            <a:ext cx="454905" cy="4549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Ni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F5311D-9484-304B-E42C-FDB6B74C5BD9}"/>
              </a:ext>
            </a:extLst>
          </p:cNvPr>
          <p:cNvSpPr/>
          <p:nvPr/>
        </p:nvSpPr>
        <p:spPr>
          <a:xfrm>
            <a:off x="7914085" y="3629970"/>
            <a:ext cx="454905" cy="4549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As</a:t>
            </a:r>
          </a:p>
        </p:txBody>
      </p:sp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E0BC86EB-D303-CD9F-AB55-60C5B2E9432D}"/>
              </a:ext>
            </a:extLst>
          </p:cNvPr>
          <p:cNvGraphicFramePr>
            <a:graphicFrameLocks/>
          </p:cNvGraphicFramePr>
          <p:nvPr/>
        </p:nvGraphicFramePr>
        <p:xfrm>
          <a:off x="2909914" y="1689528"/>
          <a:ext cx="6234087" cy="132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9A01B705-E140-8522-712E-ED04C566C728}"/>
              </a:ext>
            </a:extLst>
          </p:cNvPr>
          <p:cNvSpPr/>
          <p:nvPr/>
        </p:nvSpPr>
        <p:spPr>
          <a:xfrm>
            <a:off x="7870030" y="1939809"/>
            <a:ext cx="454905" cy="4549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1944598-C775-8F57-D0D4-26171381B79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460" r="85330" b="41558"/>
          <a:stretch/>
        </p:blipFill>
        <p:spPr>
          <a:xfrm rot="1279653">
            <a:off x="4005477" y="2429658"/>
            <a:ext cx="345032" cy="234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89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ncreasing healthspan and optimal longevity. Comparison of current vs.... |  Download Scientific Diagram">
            <a:extLst>
              <a:ext uri="{FF2B5EF4-FFF2-40B4-BE49-F238E27FC236}">
                <a16:creationId xmlns:a16="http://schemas.microsoft.com/office/drawing/2014/main" id="{66AC1D97-F494-4991-E59C-46694489A0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747428" y="1822098"/>
            <a:ext cx="8096253" cy="340042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030D17B0-4545-88DD-0600-E3222A3A93FB}"/>
              </a:ext>
            </a:extLst>
          </p:cNvPr>
          <p:cNvSpPr txBox="1"/>
          <p:nvPr/>
        </p:nvSpPr>
        <p:spPr>
          <a:xfrm>
            <a:off x="6661057" y="1470296"/>
            <a:ext cx="2395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How </a:t>
            </a:r>
            <a:r>
              <a:rPr lang="nl-NL" err="1"/>
              <a:t>not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die?</a:t>
            </a:r>
          </a:p>
        </p:txBody>
      </p:sp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38718232-B62F-19D7-F6A1-CBB2FB3969B6}"/>
              </a:ext>
            </a:extLst>
          </p:cNvPr>
          <p:cNvCxnSpPr>
            <a:cxnSpLocks/>
          </p:cNvCxnSpPr>
          <p:nvPr/>
        </p:nvCxnSpPr>
        <p:spPr>
          <a:xfrm>
            <a:off x="6634526" y="1673137"/>
            <a:ext cx="324609" cy="1159801"/>
          </a:xfrm>
          <a:prstGeom prst="straightConnector1">
            <a:avLst/>
          </a:prstGeom>
          <a:ln w="76200"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vak 5">
            <a:extLst>
              <a:ext uri="{FF2B5EF4-FFF2-40B4-BE49-F238E27FC236}">
                <a16:creationId xmlns:a16="http://schemas.microsoft.com/office/drawing/2014/main" id="{A3C7A8EE-B583-4E20-95B4-8AEF494D91FE}"/>
              </a:ext>
            </a:extLst>
          </p:cNvPr>
          <p:cNvSpPr txBox="1"/>
          <p:nvPr/>
        </p:nvSpPr>
        <p:spPr>
          <a:xfrm>
            <a:off x="5289805" y="5817584"/>
            <a:ext cx="2838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How </a:t>
            </a:r>
            <a:r>
              <a:rPr lang="nl-NL" err="1"/>
              <a:t>not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age?</a:t>
            </a:r>
          </a:p>
        </p:txBody>
      </p: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A290C1A2-1AEF-75D8-F2C6-78F40B1B6F4C}"/>
              </a:ext>
            </a:extLst>
          </p:cNvPr>
          <p:cNvCxnSpPr>
            <a:cxnSpLocks/>
          </p:cNvCxnSpPr>
          <p:nvPr/>
        </p:nvCxnSpPr>
        <p:spPr>
          <a:xfrm flipV="1">
            <a:off x="6702553" y="4279393"/>
            <a:ext cx="754380" cy="1532619"/>
          </a:xfrm>
          <a:prstGeom prst="straightConnector1">
            <a:avLst/>
          </a:prstGeom>
          <a:ln w="76200">
            <a:tailEnd type="triangle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t 3">
                <a:extLst>
                  <a:ext uri="{FF2B5EF4-FFF2-40B4-BE49-F238E27FC236}">
                    <a16:creationId xmlns:a16="http://schemas.microsoft.com/office/drawing/2014/main" id="{9EE9E0B3-16EF-3073-C86A-84CFEA7B86BD}"/>
                  </a:ext>
                </a:extLst>
              </p14:cNvPr>
              <p14:cNvContentPartPr/>
              <p14:nvPr/>
            </p14:nvContentPartPr>
            <p14:xfrm>
              <a:off x="8229505" y="2336579"/>
              <a:ext cx="360" cy="360"/>
            </p14:xfrm>
          </p:contentPart>
        </mc:Choice>
        <mc:Fallback xmlns="">
          <p:pic>
            <p:nvPicPr>
              <p:cNvPr id="4" name="Inkt 3">
                <a:extLst>
                  <a:ext uri="{FF2B5EF4-FFF2-40B4-BE49-F238E27FC236}">
                    <a16:creationId xmlns:a16="http://schemas.microsoft.com/office/drawing/2014/main" id="{9EE9E0B3-16EF-3073-C86A-84CFEA7B86B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20505" y="2327579"/>
                <a:ext cx="18000" cy="18000"/>
              </a:xfrm>
              <a:prstGeom prst="rect">
                <a:avLst/>
              </a:prstGeom>
            </p:spPr>
          </p:pic>
        </mc:Fallback>
      </mc:AlternateContent>
      <p:cxnSp>
        <p:nvCxnSpPr>
          <p:cNvPr id="31" name="Rechte verbindingslijn met pijl 30">
            <a:extLst>
              <a:ext uri="{FF2B5EF4-FFF2-40B4-BE49-F238E27FC236}">
                <a16:creationId xmlns:a16="http://schemas.microsoft.com/office/drawing/2014/main" id="{88A13670-FD93-4E5A-39D6-0DACC4076AFB}"/>
              </a:ext>
            </a:extLst>
          </p:cNvPr>
          <p:cNvCxnSpPr/>
          <p:nvPr/>
        </p:nvCxnSpPr>
        <p:spPr>
          <a:xfrm flipH="1">
            <a:off x="8650053" y="2015412"/>
            <a:ext cx="680561" cy="5782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vak 31">
            <a:extLst>
              <a:ext uri="{FF2B5EF4-FFF2-40B4-BE49-F238E27FC236}">
                <a16:creationId xmlns:a16="http://schemas.microsoft.com/office/drawing/2014/main" id="{9C3716C8-BB45-FAE9-E0BA-D364A492538E}"/>
              </a:ext>
            </a:extLst>
          </p:cNvPr>
          <p:cNvSpPr txBox="1"/>
          <p:nvPr/>
        </p:nvSpPr>
        <p:spPr>
          <a:xfrm>
            <a:off x="8937258" y="1591265"/>
            <a:ext cx="2921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Betere behandelingen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4" name="Inkt 33">
                <a:extLst>
                  <a:ext uri="{FF2B5EF4-FFF2-40B4-BE49-F238E27FC236}">
                    <a16:creationId xmlns:a16="http://schemas.microsoft.com/office/drawing/2014/main" id="{B5CDB734-20B1-F757-B7C8-AAAA2A41E93E}"/>
                  </a:ext>
                </a:extLst>
              </p14:cNvPr>
              <p14:cNvContentPartPr/>
              <p14:nvPr/>
            </p14:nvContentPartPr>
            <p14:xfrm>
              <a:off x="8238973" y="2342813"/>
              <a:ext cx="508320" cy="360"/>
            </p14:xfrm>
          </p:contentPart>
        </mc:Choice>
        <mc:Fallback xmlns="">
          <p:pic>
            <p:nvPicPr>
              <p:cNvPr id="34" name="Inkt 33">
                <a:extLst>
                  <a:ext uri="{FF2B5EF4-FFF2-40B4-BE49-F238E27FC236}">
                    <a16:creationId xmlns:a16="http://schemas.microsoft.com/office/drawing/2014/main" id="{B5CDB734-20B1-F757-B7C8-AAAA2A41E93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229979" y="2333813"/>
                <a:ext cx="525948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1" name="Inkt 40">
                <a:extLst>
                  <a:ext uri="{FF2B5EF4-FFF2-40B4-BE49-F238E27FC236}">
                    <a16:creationId xmlns:a16="http://schemas.microsoft.com/office/drawing/2014/main" id="{AD7FC09D-B0F8-D4AD-A7C5-C0442C7A205E}"/>
                  </a:ext>
                </a:extLst>
              </p14:cNvPr>
              <p14:cNvContentPartPr/>
              <p14:nvPr/>
            </p14:nvContentPartPr>
            <p14:xfrm>
              <a:off x="8254813" y="3279533"/>
              <a:ext cx="460800" cy="360"/>
            </p14:xfrm>
          </p:contentPart>
        </mc:Choice>
        <mc:Fallback xmlns="">
          <p:pic>
            <p:nvPicPr>
              <p:cNvPr id="41" name="Inkt 40">
                <a:extLst>
                  <a:ext uri="{FF2B5EF4-FFF2-40B4-BE49-F238E27FC236}">
                    <a16:creationId xmlns:a16="http://schemas.microsoft.com/office/drawing/2014/main" id="{AD7FC09D-B0F8-D4AD-A7C5-C0442C7A205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245813" y="3270533"/>
                <a:ext cx="47844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6" name="Inkt 55">
                <a:extLst>
                  <a:ext uri="{FF2B5EF4-FFF2-40B4-BE49-F238E27FC236}">
                    <a16:creationId xmlns:a16="http://schemas.microsoft.com/office/drawing/2014/main" id="{2B5BE09E-AFB5-6EBF-45EB-5B928D69B121}"/>
                  </a:ext>
                </a:extLst>
              </p14:cNvPr>
              <p14:cNvContentPartPr/>
              <p14:nvPr/>
            </p14:nvContentPartPr>
            <p14:xfrm>
              <a:off x="8979493" y="2847893"/>
              <a:ext cx="417240" cy="417240"/>
            </p14:xfrm>
          </p:contentPart>
        </mc:Choice>
        <mc:Fallback xmlns="">
          <p:pic>
            <p:nvPicPr>
              <p:cNvPr id="56" name="Inkt 55">
                <a:extLst>
                  <a:ext uri="{FF2B5EF4-FFF2-40B4-BE49-F238E27FC236}">
                    <a16:creationId xmlns:a16="http://schemas.microsoft.com/office/drawing/2014/main" id="{2B5BE09E-AFB5-6EBF-45EB-5B928D69B12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970501" y="2838885"/>
                <a:ext cx="434865" cy="4348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8" name="Inkt 57">
                <a:extLst>
                  <a:ext uri="{FF2B5EF4-FFF2-40B4-BE49-F238E27FC236}">
                    <a16:creationId xmlns:a16="http://schemas.microsoft.com/office/drawing/2014/main" id="{616DA585-F5DE-0213-7C58-04036235F32C}"/>
                  </a:ext>
                </a:extLst>
              </p14:cNvPr>
              <p14:cNvContentPartPr/>
              <p14:nvPr/>
            </p14:nvContentPartPr>
            <p14:xfrm>
              <a:off x="8954293" y="2353253"/>
              <a:ext cx="450360" cy="450360"/>
            </p14:xfrm>
          </p:contentPart>
        </mc:Choice>
        <mc:Fallback xmlns="">
          <p:pic>
            <p:nvPicPr>
              <p:cNvPr id="58" name="Inkt 57">
                <a:extLst>
                  <a:ext uri="{FF2B5EF4-FFF2-40B4-BE49-F238E27FC236}">
                    <a16:creationId xmlns:a16="http://schemas.microsoft.com/office/drawing/2014/main" id="{616DA585-F5DE-0213-7C58-04036235F32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945300" y="2344260"/>
                <a:ext cx="467986" cy="4679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9" name="Inkt 58">
                <a:extLst>
                  <a:ext uri="{FF2B5EF4-FFF2-40B4-BE49-F238E27FC236}">
                    <a16:creationId xmlns:a16="http://schemas.microsoft.com/office/drawing/2014/main" id="{9E8F05B9-25A6-503A-79B3-1DB9B2275B98}"/>
                  </a:ext>
                </a:extLst>
              </p14:cNvPr>
              <p14:cNvContentPartPr/>
              <p14:nvPr/>
            </p14:nvContentPartPr>
            <p14:xfrm>
              <a:off x="8458213" y="2412653"/>
              <a:ext cx="474120" cy="37440"/>
            </p14:xfrm>
          </p:contentPart>
        </mc:Choice>
        <mc:Fallback xmlns="">
          <p:pic>
            <p:nvPicPr>
              <p:cNvPr id="59" name="Inkt 58">
                <a:extLst>
                  <a:ext uri="{FF2B5EF4-FFF2-40B4-BE49-F238E27FC236}">
                    <a16:creationId xmlns:a16="http://schemas.microsoft.com/office/drawing/2014/main" id="{9E8F05B9-25A6-503A-79B3-1DB9B2275B9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442733" y="2397173"/>
                <a:ext cx="50472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4" name="Inkt 63">
                <a:extLst>
                  <a:ext uri="{FF2B5EF4-FFF2-40B4-BE49-F238E27FC236}">
                    <a16:creationId xmlns:a16="http://schemas.microsoft.com/office/drawing/2014/main" id="{0089AC06-51F0-6001-EBBB-5FC03F097C8F}"/>
                  </a:ext>
                </a:extLst>
              </p14:cNvPr>
              <p14:cNvContentPartPr/>
              <p14:nvPr/>
            </p14:nvContentPartPr>
            <p14:xfrm>
              <a:off x="8386933" y="3042653"/>
              <a:ext cx="640800" cy="164160"/>
            </p14:xfrm>
          </p:contentPart>
        </mc:Choice>
        <mc:Fallback xmlns="">
          <p:pic>
            <p:nvPicPr>
              <p:cNvPr id="64" name="Inkt 63">
                <a:extLst>
                  <a:ext uri="{FF2B5EF4-FFF2-40B4-BE49-F238E27FC236}">
                    <a16:creationId xmlns:a16="http://schemas.microsoft.com/office/drawing/2014/main" id="{0089AC06-51F0-6001-EBBB-5FC03F097C8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371453" y="3027207"/>
                <a:ext cx="671040" cy="1946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5" name="Inkt 64">
                <a:extLst>
                  <a:ext uri="{FF2B5EF4-FFF2-40B4-BE49-F238E27FC236}">
                    <a16:creationId xmlns:a16="http://schemas.microsoft.com/office/drawing/2014/main" id="{8222884E-F95E-0296-06E0-BF4140B90153}"/>
                  </a:ext>
                </a:extLst>
              </p14:cNvPr>
              <p14:cNvContentPartPr/>
              <p14:nvPr/>
            </p14:nvContentPartPr>
            <p14:xfrm>
              <a:off x="8582773" y="2666813"/>
              <a:ext cx="788760" cy="222480"/>
            </p14:xfrm>
          </p:contentPart>
        </mc:Choice>
        <mc:Fallback xmlns="">
          <p:pic>
            <p:nvPicPr>
              <p:cNvPr id="65" name="Inkt 64">
                <a:extLst>
                  <a:ext uri="{FF2B5EF4-FFF2-40B4-BE49-F238E27FC236}">
                    <a16:creationId xmlns:a16="http://schemas.microsoft.com/office/drawing/2014/main" id="{8222884E-F95E-0296-06E0-BF4140B90153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567300" y="2651333"/>
                <a:ext cx="818986" cy="25308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A6A3F932-EA90-3ACB-6F4E-9C42E7A8E26A}"/>
              </a:ext>
            </a:extLst>
          </p:cNvPr>
          <p:cNvSpPr txBox="1"/>
          <p:nvPr/>
        </p:nvSpPr>
        <p:spPr>
          <a:xfrm>
            <a:off x="703965" y="49369"/>
            <a:ext cx="11332771" cy="1118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267" b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Gezondheid is wat anders dan lang leven</a:t>
            </a:r>
            <a:endParaRPr lang="en-GB" sz="4267" b="1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 sz="240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Tekstvak 31">
            <a:extLst>
              <a:ext uri="{FF2B5EF4-FFF2-40B4-BE49-F238E27FC236}">
                <a16:creationId xmlns:a16="http://schemas.microsoft.com/office/drawing/2014/main" id="{04C1BD95-DAB3-AF27-0E4B-23B8C57A48C8}"/>
              </a:ext>
            </a:extLst>
          </p:cNvPr>
          <p:cNvSpPr txBox="1"/>
          <p:nvPr/>
        </p:nvSpPr>
        <p:spPr>
          <a:xfrm>
            <a:off x="404382" y="2500955"/>
            <a:ext cx="1874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Niet coherent</a:t>
            </a:r>
          </a:p>
        </p:txBody>
      </p:sp>
      <p:sp>
        <p:nvSpPr>
          <p:cNvPr id="9" name="Tekstvak 31">
            <a:extLst>
              <a:ext uri="{FF2B5EF4-FFF2-40B4-BE49-F238E27FC236}">
                <a16:creationId xmlns:a16="http://schemas.microsoft.com/office/drawing/2014/main" id="{4B5D7FAD-DCB7-0DF2-DA64-321CE4B0E1D2}"/>
              </a:ext>
            </a:extLst>
          </p:cNvPr>
          <p:cNvSpPr txBox="1"/>
          <p:nvPr/>
        </p:nvSpPr>
        <p:spPr>
          <a:xfrm>
            <a:off x="462399" y="3962527"/>
            <a:ext cx="1874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Coherent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C18084-9565-9F41-228D-68199B52480D}"/>
              </a:ext>
            </a:extLst>
          </p:cNvPr>
          <p:cNvSpPr/>
          <p:nvPr/>
        </p:nvSpPr>
        <p:spPr>
          <a:xfrm>
            <a:off x="34651" y="5784177"/>
            <a:ext cx="2242532" cy="854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649E42C1-B034-08B5-F386-177A405EA5C6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1" t="-2892" r="1081" b="-1"/>
          <a:stretch/>
        </p:blipFill>
        <p:spPr>
          <a:xfrm>
            <a:off x="-10420" y="6280850"/>
            <a:ext cx="777600" cy="35748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EC8DEAE-881B-5B6F-93CB-0D9A80385ABA}"/>
              </a:ext>
            </a:extLst>
          </p:cNvPr>
          <p:cNvSpPr/>
          <p:nvPr/>
        </p:nvSpPr>
        <p:spPr>
          <a:xfrm>
            <a:off x="34651" y="5784177"/>
            <a:ext cx="2242532" cy="854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FA98E8-66B4-D83D-8BEA-0DCEFDF9B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Kunnen we met </a:t>
            </a:r>
            <a:r>
              <a:rPr lang="en-US" dirty="0" err="1"/>
              <a:t>kringloop</a:t>
            </a:r>
            <a:r>
              <a:rPr lang="en-US" dirty="0"/>
              <a:t> </a:t>
            </a:r>
            <a:r>
              <a:rPr lang="en-US" dirty="0" err="1"/>
              <a:t>transitie</a:t>
            </a:r>
            <a:r>
              <a:rPr lang="en-US" dirty="0"/>
              <a:t> het </a:t>
            </a:r>
            <a:r>
              <a:rPr lang="en-US" dirty="0" err="1"/>
              <a:t>bodemmicrobioom</a:t>
            </a:r>
            <a:r>
              <a:rPr lang="en-US" dirty="0"/>
              <a:t> in </a:t>
            </a:r>
            <a:r>
              <a:rPr lang="en-US" dirty="0" err="1"/>
              <a:t>kwaliteit</a:t>
            </a:r>
            <a:r>
              <a:rPr lang="en-US" dirty="0"/>
              <a:t> </a:t>
            </a:r>
            <a:r>
              <a:rPr lang="en-US" dirty="0" err="1"/>
              <a:t>verbeteren</a:t>
            </a:r>
            <a:r>
              <a:rPr lang="en-US" dirty="0"/>
              <a:t>?</a:t>
            </a:r>
            <a:endParaRPr lang="nl-NL" dirty="0"/>
          </a:p>
        </p:txBody>
      </p:sp>
      <p:pic>
        <p:nvPicPr>
          <p:cNvPr id="5" name="Picture 4" descr="A diagram of different types of nature&#10;&#10;Description automatically generated">
            <a:extLst>
              <a:ext uri="{FF2B5EF4-FFF2-40B4-BE49-F238E27FC236}">
                <a16:creationId xmlns:a16="http://schemas.microsoft.com/office/drawing/2014/main" id="{573B7DB9-61E3-F8BD-86CF-162FDB782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116" y="1503523"/>
            <a:ext cx="5561768" cy="51256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9AB070D-8AE7-0C9D-9F79-19C1D262F7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363848" y="5436892"/>
            <a:ext cx="3828152" cy="1268201"/>
          </a:xfrm>
          <a:custGeom>
            <a:avLst/>
            <a:gdLst>
              <a:gd name="connsiteX0" fmla="*/ 463901 w 2871114"/>
              <a:gd name="connsiteY0" fmla="*/ 0 h 951151"/>
              <a:gd name="connsiteX1" fmla="*/ 2871114 w 2871114"/>
              <a:gd name="connsiteY1" fmla="*/ 0 h 951151"/>
              <a:gd name="connsiteX2" fmla="*/ 2871114 w 2871114"/>
              <a:gd name="connsiteY2" fmla="*/ 951151 h 951151"/>
              <a:gd name="connsiteX3" fmla="*/ 44570 w 2871114"/>
              <a:gd name="connsiteY3" fmla="*/ 951151 h 951151"/>
              <a:gd name="connsiteX4" fmla="*/ 44570 w 2871114"/>
              <a:gd name="connsiteY4" fmla="*/ 870570 h 951151"/>
              <a:gd name="connsiteX5" fmla="*/ 0 w 2871114"/>
              <a:gd name="connsiteY5" fmla="*/ 870570 h 951151"/>
              <a:gd name="connsiteX6" fmla="*/ 0 w 2871114"/>
              <a:gd name="connsiteY6" fmla="*/ 496898 h 951151"/>
              <a:gd name="connsiteX7" fmla="*/ 463901 w 2871114"/>
              <a:gd name="connsiteY7" fmla="*/ 496898 h 95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71114" h="951151">
                <a:moveTo>
                  <a:pt x="463901" y="0"/>
                </a:moveTo>
                <a:lnTo>
                  <a:pt x="2871114" y="0"/>
                </a:lnTo>
                <a:lnTo>
                  <a:pt x="2871114" y="951151"/>
                </a:lnTo>
                <a:lnTo>
                  <a:pt x="44570" y="951151"/>
                </a:lnTo>
                <a:lnTo>
                  <a:pt x="44570" y="870570"/>
                </a:lnTo>
                <a:lnTo>
                  <a:pt x="0" y="870570"/>
                </a:lnTo>
                <a:lnTo>
                  <a:pt x="0" y="496898"/>
                </a:lnTo>
                <a:lnTo>
                  <a:pt x="463901" y="496898"/>
                </a:lnTo>
                <a:close/>
              </a:path>
            </a:pathLst>
          </a:custGeom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5F9B8C7F-69C3-BDB6-5C1F-F4C50C396D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t="-2892" r="1081" b="-1"/>
          <a:stretch/>
        </p:blipFill>
        <p:spPr>
          <a:xfrm>
            <a:off x="-10420" y="6280850"/>
            <a:ext cx="777600" cy="35748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779204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617A78-7953-DF47-AE42-1A9DE46E2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88" y="82693"/>
            <a:ext cx="11008657" cy="1100769"/>
          </a:xfrm>
        </p:spPr>
        <p:txBody>
          <a:bodyPr>
            <a:normAutofit/>
          </a:bodyPr>
          <a:lstStyle/>
          <a:p>
            <a:r>
              <a:rPr lang="en-GB" sz="3733" dirty="0"/>
              <a:t>Guiding principles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466F18-12EE-5AA5-86E3-A0DBC86DCCD4}"/>
              </a:ext>
            </a:extLst>
          </p:cNvPr>
          <p:cNvSpPr/>
          <p:nvPr/>
        </p:nvSpPr>
        <p:spPr>
          <a:xfrm>
            <a:off x="34651" y="5784177"/>
            <a:ext cx="2242532" cy="854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E2B7A0A0-2F4D-AF12-18FC-8855AD9D4B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-2892" r="1081" b="-1"/>
          <a:stretch/>
        </p:blipFill>
        <p:spPr>
          <a:xfrm>
            <a:off x="-10420" y="6280850"/>
            <a:ext cx="777600" cy="35748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Picture 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6BF0689F-7624-84E0-8203-7677C0055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2381" y="6278774"/>
            <a:ext cx="1813025" cy="3474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6B274D-1879-EAD0-B277-91847BF49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656" y="2708465"/>
            <a:ext cx="3194581" cy="28531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271283-077F-0561-F181-06F25CD4A5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8418" y="2704939"/>
            <a:ext cx="3202709" cy="28613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0A462B-F821-674D-A684-60EDAC4719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4798" y="2708464"/>
            <a:ext cx="3194581" cy="286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463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C51A0-A9B2-98AE-F32E-723436D1C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3082F4-4558-5135-7995-1AD676FB467C}"/>
              </a:ext>
            </a:extLst>
          </p:cNvPr>
          <p:cNvSpPr/>
          <p:nvPr/>
        </p:nvSpPr>
        <p:spPr>
          <a:xfrm>
            <a:off x="45072" y="5810526"/>
            <a:ext cx="2044800" cy="854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61DB0805-5E53-4FAF-93DE-77961DAAD1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-2892" r="1081" b="-1"/>
          <a:stretch/>
        </p:blipFill>
        <p:spPr>
          <a:xfrm>
            <a:off x="0" y="6307199"/>
            <a:ext cx="777600" cy="35748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2662E9-23E5-6A36-C2CA-D4D79E84C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407" y="24167"/>
            <a:ext cx="6136932" cy="6640517"/>
          </a:xfrm>
          <a:prstGeom prst="rect">
            <a:avLst/>
          </a:prstGeom>
        </p:spPr>
      </p:pic>
      <p:sp>
        <p:nvSpPr>
          <p:cNvPr id="8" name="Titel 2">
            <a:extLst>
              <a:ext uri="{FF2B5EF4-FFF2-40B4-BE49-F238E27FC236}">
                <a16:creationId xmlns:a16="http://schemas.microsoft.com/office/drawing/2014/main" id="{6C651CF8-942D-AB37-5154-2F39620EC592}"/>
              </a:ext>
            </a:extLst>
          </p:cNvPr>
          <p:cNvSpPr txBox="1">
            <a:spLocks/>
          </p:cNvSpPr>
          <p:nvPr/>
        </p:nvSpPr>
        <p:spPr>
          <a:xfrm>
            <a:off x="195444" y="251970"/>
            <a:ext cx="6333067" cy="2960844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fontScale="3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7066" dirty="0">
                <a:ea typeface="+mj-lt"/>
                <a:cs typeface="+mj-lt"/>
              </a:rPr>
              <a:t>Water </a:t>
            </a:r>
            <a:r>
              <a:rPr lang="en-GB" sz="17066" dirty="0" err="1">
                <a:ea typeface="+mj-lt"/>
                <a:cs typeface="+mj-lt"/>
              </a:rPr>
              <a:t>en</a:t>
            </a:r>
            <a:r>
              <a:rPr lang="en-GB" sz="17066" dirty="0">
                <a:ea typeface="+mj-lt"/>
                <a:cs typeface="+mj-lt"/>
              </a:rPr>
              <a:t> Bodem </a:t>
            </a:r>
            <a:br>
              <a:rPr lang="en-GB" sz="17066" dirty="0">
                <a:ea typeface="+mj-lt"/>
                <a:cs typeface="+mj-lt"/>
              </a:rPr>
            </a:br>
            <a:r>
              <a:rPr lang="en-GB" sz="17066" dirty="0" err="1">
                <a:ea typeface="+mj-lt"/>
                <a:cs typeface="+mj-lt"/>
              </a:rPr>
              <a:t>voor</a:t>
            </a:r>
            <a:r>
              <a:rPr lang="en-GB" sz="17066" dirty="0">
                <a:ea typeface="+mj-lt"/>
                <a:cs typeface="+mj-lt"/>
              </a:rPr>
              <a:t> </a:t>
            </a:r>
            <a:r>
              <a:rPr lang="en-GB" sz="17066" dirty="0" err="1">
                <a:ea typeface="+mj-lt"/>
                <a:cs typeface="+mj-lt"/>
              </a:rPr>
              <a:t>een</a:t>
            </a:r>
            <a:r>
              <a:rPr lang="en-GB" sz="17066" dirty="0">
                <a:ea typeface="+mj-lt"/>
                <a:cs typeface="+mj-lt"/>
              </a:rPr>
              <a:t> </a:t>
            </a:r>
            <a:r>
              <a:rPr lang="en-GB" sz="17066" dirty="0" err="1">
                <a:ea typeface="+mj-lt"/>
                <a:cs typeface="+mj-lt"/>
              </a:rPr>
              <a:t>gezonde</a:t>
            </a:r>
            <a:r>
              <a:rPr lang="en-GB" sz="17066" dirty="0">
                <a:ea typeface="+mj-lt"/>
                <a:cs typeface="+mj-lt"/>
              </a:rPr>
              <a:t> </a:t>
            </a:r>
            <a:r>
              <a:rPr lang="en-GB" sz="17066" dirty="0" err="1">
                <a:ea typeface="+mj-lt"/>
                <a:cs typeface="+mj-lt"/>
              </a:rPr>
              <a:t>samenleving</a:t>
            </a:r>
            <a:endParaRPr lang="en-GB" sz="4267" b="0" i="1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026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8157B68-B303-8638-8096-D78C9366C9AE}"/>
                  </a:ext>
                </a:extLst>
              </p14:cNvPr>
              <p14:cNvContentPartPr/>
              <p14:nvPr/>
            </p14:nvContentPartPr>
            <p14:xfrm>
              <a:off x="2158320" y="5961021"/>
              <a:ext cx="609600" cy="110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8157B68-B303-8638-8096-D78C9366C9A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49318" y="5952021"/>
                <a:ext cx="627243" cy="12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0AB4544-60D5-B1B1-3D5F-D95F66D8F1CE}"/>
                  </a:ext>
                </a:extLst>
              </p14:cNvPr>
              <p14:cNvContentPartPr/>
              <p14:nvPr/>
            </p14:nvContentPartPr>
            <p14:xfrm>
              <a:off x="2170800" y="5924541"/>
              <a:ext cx="4341120" cy="1996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0AB4544-60D5-B1B1-3D5F-D95F66D8F1C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34798" y="5888498"/>
                <a:ext cx="4412764" cy="2714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71A6C14-7B31-0516-1F15-C55C72118059}"/>
                  </a:ext>
                </a:extLst>
              </p14:cNvPr>
              <p14:cNvContentPartPr/>
              <p14:nvPr/>
            </p14:nvContentPartPr>
            <p14:xfrm>
              <a:off x="6426960" y="5924061"/>
              <a:ext cx="2859360" cy="1305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71A6C14-7B31-0516-1F15-C55C7211805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90957" y="5888193"/>
                <a:ext cx="2931006" cy="2019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9D8FE0E-6940-3826-B888-13613C027D13}"/>
                  </a:ext>
                </a:extLst>
              </p14:cNvPr>
              <p14:cNvContentPartPr/>
              <p14:nvPr/>
            </p14:nvContentPartPr>
            <p14:xfrm>
              <a:off x="9337680" y="5302941"/>
              <a:ext cx="1336320" cy="8035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9D8FE0E-6940-3826-B888-13613C027D1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301680" y="5266941"/>
                <a:ext cx="1407960" cy="87516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F336112A-98A4-2D78-D847-A472AFDAF104}"/>
              </a:ext>
            </a:extLst>
          </p:cNvPr>
          <p:cNvSpPr/>
          <p:nvPr/>
        </p:nvSpPr>
        <p:spPr>
          <a:xfrm>
            <a:off x="3482110" y="1350887"/>
            <a:ext cx="4969164" cy="4676887"/>
          </a:xfrm>
          <a:prstGeom prst="flowChartConnector">
            <a:avLst/>
          </a:prstGeom>
          <a:solidFill>
            <a:srgbClr val="97B9F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 dirty="0"/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73A97817-1C96-74A3-4831-96BA9F112303}"/>
              </a:ext>
            </a:extLst>
          </p:cNvPr>
          <p:cNvSpPr/>
          <p:nvPr/>
        </p:nvSpPr>
        <p:spPr>
          <a:xfrm>
            <a:off x="4439263" y="2177299"/>
            <a:ext cx="1625444" cy="1515757"/>
          </a:xfrm>
          <a:prstGeom prst="flowChartConnector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 dirty="0"/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41A21020-F498-41A1-E876-246D3B9F265D}"/>
              </a:ext>
            </a:extLst>
          </p:cNvPr>
          <p:cNvSpPr/>
          <p:nvPr/>
        </p:nvSpPr>
        <p:spPr>
          <a:xfrm>
            <a:off x="5778830" y="2177299"/>
            <a:ext cx="1625444" cy="1498156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 dirty="0"/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7DA62EFD-6F24-5FAA-16BB-3BBEB47BAEA9}"/>
              </a:ext>
            </a:extLst>
          </p:cNvPr>
          <p:cNvSpPr/>
          <p:nvPr/>
        </p:nvSpPr>
        <p:spPr>
          <a:xfrm>
            <a:off x="5811687" y="3332419"/>
            <a:ext cx="1625444" cy="1542605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 dirty="0"/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958FFA98-9650-F86E-EC67-0AFA4BD374BC}"/>
              </a:ext>
            </a:extLst>
          </p:cNvPr>
          <p:cNvSpPr/>
          <p:nvPr/>
        </p:nvSpPr>
        <p:spPr>
          <a:xfrm>
            <a:off x="4390109" y="3359267"/>
            <a:ext cx="1625444" cy="1515757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3F9A62A-6B31-516B-2AE4-58EB3EA34116}"/>
              </a:ext>
            </a:extLst>
          </p:cNvPr>
          <p:cNvSpPr txBox="1"/>
          <p:nvPr/>
        </p:nvSpPr>
        <p:spPr>
          <a:xfrm>
            <a:off x="4622277" y="2623151"/>
            <a:ext cx="1226303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33" b="1" dirty="0"/>
              <a:t>Kennis</a:t>
            </a:r>
          </a:p>
          <a:p>
            <a:pPr algn="ctr"/>
            <a:r>
              <a:rPr lang="nl-NL" sz="1333" b="1" dirty="0"/>
              <a:t>instellingen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7FEB3F-D38A-1783-5806-DD2EF12220EE}"/>
              </a:ext>
            </a:extLst>
          </p:cNvPr>
          <p:cNvSpPr txBox="1"/>
          <p:nvPr/>
        </p:nvSpPr>
        <p:spPr>
          <a:xfrm>
            <a:off x="4502659" y="3744172"/>
            <a:ext cx="1400340" cy="70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33" b="1" dirty="0">
                <a:solidFill>
                  <a:schemeClr val="bg1"/>
                </a:solidFill>
              </a:rPr>
              <a:t>Tech bedrijven </a:t>
            </a:r>
          </a:p>
          <a:p>
            <a:pPr algn="ctr"/>
            <a:r>
              <a:rPr lang="nl-NL" sz="1333" b="1" dirty="0">
                <a:solidFill>
                  <a:schemeClr val="bg1"/>
                </a:solidFill>
              </a:rPr>
              <a:t>met R&amp;D</a:t>
            </a:r>
          </a:p>
          <a:p>
            <a:pPr algn="ctr"/>
            <a:endParaRPr lang="nl-NL" sz="1333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143705-34B9-9A26-C01B-DD7A10C270FC}"/>
              </a:ext>
            </a:extLst>
          </p:cNvPr>
          <p:cNvSpPr txBox="1"/>
          <p:nvPr/>
        </p:nvSpPr>
        <p:spPr>
          <a:xfrm>
            <a:off x="5667247" y="2613051"/>
            <a:ext cx="1827605" cy="70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33" b="1" dirty="0">
                <a:solidFill>
                  <a:schemeClr val="bg1"/>
                </a:solidFill>
              </a:rPr>
              <a:t>Private </a:t>
            </a:r>
          </a:p>
          <a:p>
            <a:pPr algn="ctr"/>
            <a:r>
              <a:rPr lang="nl-NL" sz="1333" b="1" dirty="0">
                <a:solidFill>
                  <a:schemeClr val="bg1"/>
                </a:solidFill>
              </a:rPr>
              <a:t>gebruikers</a:t>
            </a:r>
          </a:p>
          <a:p>
            <a:pPr algn="ctr"/>
            <a:endParaRPr lang="nl-NL" sz="1333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DE543F-A94D-D446-E2C5-C6960783273A}"/>
              </a:ext>
            </a:extLst>
          </p:cNvPr>
          <p:cNvSpPr txBox="1"/>
          <p:nvPr/>
        </p:nvSpPr>
        <p:spPr>
          <a:xfrm>
            <a:off x="6078924" y="3807362"/>
            <a:ext cx="1155577" cy="70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33" b="1" dirty="0"/>
              <a:t>Publieke gebruikers</a:t>
            </a:r>
          </a:p>
          <a:p>
            <a:pPr algn="ctr"/>
            <a:endParaRPr lang="nl-NL" sz="1333" dirty="0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D8D49A65-6E48-05EB-58C7-86DF423FE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44" y="274639"/>
            <a:ext cx="11008657" cy="1143000"/>
          </a:xfrm>
        </p:spPr>
        <p:txBody>
          <a:bodyPr/>
          <a:lstStyle/>
          <a:p>
            <a:r>
              <a:rPr lang="en-US" dirty="0"/>
              <a:t>Wetsus community</a:t>
            </a:r>
            <a:endParaRPr lang="nl-NL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633315-72AF-78F7-7F62-C1CBABDDBFE5}"/>
              </a:ext>
            </a:extLst>
          </p:cNvPr>
          <p:cNvSpPr/>
          <p:nvPr/>
        </p:nvSpPr>
        <p:spPr>
          <a:xfrm>
            <a:off x="34651" y="5784177"/>
            <a:ext cx="2242532" cy="854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0C54D0DF-62A7-6959-C83D-EFB7E6A74EE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" t="-2892" r="1081" b="-1"/>
          <a:stretch/>
        </p:blipFill>
        <p:spPr>
          <a:xfrm>
            <a:off x="-10420" y="6280850"/>
            <a:ext cx="777600" cy="35748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Picture 7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C3A1F3CB-A5FE-2EA2-CDE3-4FD6F5CD212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02381" y="6278774"/>
            <a:ext cx="1813025" cy="34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3692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90B0E-1A34-4779-5B47-9D759C4E7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Innovation community</a:t>
            </a:r>
            <a:endParaRPr lang="nl-NL" dirty="0"/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5A317B97-208E-ABF9-E999-F47BAD22DF80}"/>
              </a:ext>
            </a:extLst>
          </p:cNvPr>
          <p:cNvSpPr/>
          <p:nvPr/>
        </p:nvSpPr>
        <p:spPr>
          <a:xfrm>
            <a:off x="3168073" y="1394755"/>
            <a:ext cx="5096556" cy="4781928"/>
          </a:xfrm>
          <a:prstGeom prst="flowChartConnector">
            <a:avLst/>
          </a:prstGeom>
          <a:solidFill>
            <a:srgbClr val="97B9F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 dirty="0"/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BFC422E3-FB90-80FB-1270-13DC8C17D5C7}"/>
              </a:ext>
            </a:extLst>
          </p:cNvPr>
          <p:cNvSpPr/>
          <p:nvPr/>
        </p:nvSpPr>
        <p:spPr>
          <a:xfrm>
            <a:off x="5439486" y="2805404"/>
            <a:ext cx="2010181" cy="1945899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 dirty="0"/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27E0A257-DCE8-ECF2-5D13-F7AD04E7CD29}"/>
              </a:ext>
            </a:extLst>
          </p:cNvPr>
          <p:cNvSpPr/>
          <p:nvPr/>
        </p:nvSpPr>
        <p:spPr>
          <a:xfrm>
            <a:off x="4240303" y="2444590"/>
            <a:ext cx="1498516" cy="1380997"/>
          </a:xfrm>
          <a:prstGeom prst="flowChartConnector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 dirty="0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F1125EC9-A624-7441-DA5D-38D1D20318A8}"/>
              </a:ext>
            </a:extLst>
          </p:cNvPr>
          <p:cNvSpPr/>
          <p:nvPr/>
        </p:nvSpPr>
        <p:spPr>
          <a:xfrm>
            <a:off x="4249269" y="3650851"/>
            <a:ext cx="1498516" cy="1380997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83CD1D-4A5E-624E-F7A3-CEF44F86EE23}"/>
              </a:ext>
            </a:extLst>
          </p:cNvPr>
          <p:cNvSpPr txBox="1"/>
          <p:nvPr/>
        </p:nvSpPr>
        <p:spPr>
          <a:xfrm>
            <a:off x="4505470" y="2805403"/>
            <a:ext cx="1270975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333" b="1" dirty="0"/>
              <a:t>Kennis</a:t>
            </a:r>
          </a:p>
          <a:p>
            <a:r>
              <a:rPr lang="nl-NL" sz="1333" b="1" dirty="0"/>
              <a:t>instellingen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2DC50F-709F-AA71-E41C-065E040DAF49}"/>
              </a:ext>
            </a:extLst>
          </p:cNvPr>
          <p:cNvSpPr txBox="1"/>
          <p:nvPr/>
        </p:nvSpPr>
        <p:spPr>
          <a:xfrm>
            <a:off x="4505471" y="3947727"/>
            <a:ext cx="1173119" cy="912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333" b="1" dirty="0">
                <a:solidFill>
                  <a:schemeClr val="bg1"/>
                </a:solidFill>
              </a:rPr>
              <a:t>Tech bedrijven met R&amp;D</a:t>
            </a:r>
          </a:p>
          <a:p>
            <a:endParaRPr lang="nl-NL" sz="1333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F273D5-F3F8-B0C5-38E4-2033A5F50738}"/>
              </a:ext>
            </a:extLst>
          </p:cNvPr>
          <p:cNvSpPr txBox="1"/>
          <p:nvPr/>
        </p:nvSpPr>
        <p:spPr>
          <a:xfrm>
            <a:off x="5817697" y="3578395"/>
            <a:ext cx="12709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>
                <a:solidFill>
                  <a:schemeClr val="bg1"/>
                </a:solidFill>
              </a:rPr>
              <a:t>Landbouw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E67039-DBD5-8FCB-E901-B50C783C6DF9}"/>
              </a:ext>
            </a:extLst>
          </p:cNvPr>
          <p:cNvSpPr/>
          <p:nvPr/>
        </p:nvSpPr>
        <p:spPr>
          <a:xfrm>
            <a:off x="34651" y="5784177"/>
            <a:ext cx="2242532" cy="854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FE1B8CEF-7F98-5728-6FAD-737337BC27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-2892" r="1081" b="-1"/>
          <a:stretch/>
        </p:blipFill>
        <p:spPr>
          <a:xfrm>
            <a:off x="-10420" y="6280850"/>
            <a:ext cx="777600" cy="35748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Picture 11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740CC32B-64FA-73A2-E3EF-5BDE88B22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2381" y="6278774"/>
            <a:ext cx="1813025" cy="34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79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15FBC-718E-96E9-1F31-1022590A7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00D7960-751B-E674-A7CA-6E8F1DAFBE21}"/>
              </a:ext>
            </a:extLst>
          </p:cNvPr>
          <p:cNvSpPr/>
          <p:nvPr/>
        </p:nvSpPr>
        <p:spPr>
          <a:xfrm>
            <a:off x="34651" y="5784177"/>
            <a:ext cx="2242532" cy="854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79DBA9BC-3A5E-4D6E-7CA9-B2311D7A91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-2892" r="1081" b="-1"/>
          <a:stretch/>
        </p:blipFill>
        <p:spPr>
          <a:xfrm>
            <a:off x="-10420" y="6280850"/>
            <a:ext cx="777600" cy="35748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3F1A6D5C-684F-396F-DF1D-9F970D1D7EFF}"/>
              </a:ext>
            </a:extLst>
          </p:cNvPr>
          <p:cNvSpPr txBox="1"/>
          <p:nvPr/>
        </p:nvSpPr>
        <p:spPr>
          <a:xfrm>
            <a:off x="1182565" y="-4830"/>
            <a:ext cx="98198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sz="8800" b="1" dirty="0" err="1">
                <a:solidFill>
                  <a:srgbClr val="A5644E">
                    <a:lumMod val="75000"/>
                  </a:srgbClr>
                </a:solidFill>
                <a:latin typeface="Aptos" panose="02110004020202020204"/>
              </a:rPr>
              <a:t>Bodemcommunity</a:t>
            </a:r>
            <a:endParaRPr lang="nl-NL" sz="8800" b="1" dirty="0">
              <a:solidFill>
                <a:srgbClr val="A5644E">
                  <a:lumMod val="75000"/>
                </a:srgbClr>
              </a:solidFill>
              <a:latin typeface="Aptos" panose="02110004020202020204"/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63B5D735-E32A-F8C6-97B2-B6A1762A3F33}"/>
              </a:ext>
            </a:extLst>
          </p:cNvPr>
          <p:cNvSpPr/>
          <p:nvPr/>
        </p:nvSpPr>
        <p:spPr>
          <a:xfrm>
            <a:off x="6238183" y="1476935"/>
            <a:ext cx="2709843" cy="1760611"/>
          </a:xfrm>
          <a:custGeom>
            <a:avLst/>
            <a:gdLst>
              <a:gd name="connsiteX0" fmla="*/ 135114 w 1954389"/>
              <a:gd name="connsiteY0" fmla="*/ 1123950 h 1168047"/>
              <a:gd name="connsiteX1" fmla="*/ 1954389 w 1954389"/>
              <a:gd name="connsiteY1" fmla="*/ 1123950 h 1168047"/>
              <a:gd name="connsiteX2" fmla="*/ 1949627 w 1954389"/>
              <a:gd name="connsiteY2" fmla="*/ 519112 h 1168047"/>
              <a:gd name="connsiteX3" fmla="*/ 1916289 w 1954389"/>
              <a:gd name="connsiteY3" fmla="*/ 171450 h 1168047"/>
              <a:gd name="connsiteX4" fmla="*/ 1849614 w 1954389"/>
              <a:gd name="connsiteY4" fmla="*/ 519112 h 1168047"/>
              <a:gd name="connsiteX5" fmla="*/ 1706739 w 1954389"/>
              <a:gd name="connsiteY5" fmla="*/ 190500 h 1168047"/>
              <a:gd name="connsiteX6" fmla="*/ 1692452 w 1954389"/>
              <a:gd name="connsiteY6" fmla="*/ 461962 h 1168047"/>
              <a:gd name="connsiteX7" fmla="*/ 1549577 w 1954389"/>
              <a:gd name="connsiteY7" fmla="*/ 42862 h 1168047"/>
              <a:gd name="connsiteX8" fmla="*/ 1478139 w 1954389"/>
              <a:gd name="connsiteY8" fmla="*/ 428625 h 1168047"/>
              <a:gd name="connsiteX9" fmla="*/ 1430514 w 1954389"/>
              <a:gd name="connsiteY9" fmla="*/ 142875 h 1168047"/>
              <a:gd name="connsiteX10" fmla="*/ 1392414 w 1954389"/>
              <a:gd name="connsiteY10" fmla="*/ 490537 h 1168047"/>
              <a:gd name="connsiteX11" fmla="*/ 1297164 w 1954389"/>
              <a:gd name="connsiteY11" fmla="*/ 80962 h 1168047"/>
              <a:gd name="connsiteX12" fmla="*/ 1273352 w 1954389"/>
              <a:gd name="connsiteY12" fmla="*/ 514350 h 1168047"/>
              <a:gd name="connsiteX13" fmla="*/ 1178102 w 1954389"/>
              <a:gd name="connsiteY13" fmla="*/ 0 h 1168047"/>
              <a:gd name="connsiteX14" fmla="*/ 1039989 w 1954389"/>
              <a:gd name="connsiteY14" fmla="*/ 514350 h 1168047"/>
              <a:gd name="connsiteX15" fmla="*/ 963789 w 1954389"/>
              <a:gd name="connsiteY15" fmla="*/ 219075 h 1168047"/>
              <a:gd name="connsiteX16" fmla="*/ 897114 w 1954389"/>
              <a:gd name="connsiteY16" fmla="*/ 457200 h 1168047"/>
              <a:gd name="connsiteX17" fmla="*/ 873302 w 1954389"/>
              <a:gd name="connsiteY17" fmla="*/ 166687 h 1168047"/>
              <a:gd name="connsiteX18" fmla="*/ 792339 w 1954389"/>
              <a:gd name="connsiteY18" fmla="*/ 423862 h 1168047"/>
              <a:gd name="connsiteX19" fmla="*/ 739952 w 1954389"/>
              <a:gd name="connsiteY19" fmla="*/ 204787 h 1168047"/>
              <a:gd name="connsiteX20" fmla="*/ 654227 w 1954389"/>
              <a:gd name="connsiteY20" fmla="*/ 500062 h 1168047"/>
              <a:gd name="connsiteX21" fmla="*/ 573264 w 1954389"/>
              <a:gd name="connsiteY21" fmla="*/ 128587 h 1168047"/>
              <a:gd name="connsiteX22" fmla="*/ 497064 w 1954389"/>
              <a:gd name="connsiteY22" fmla="*/ 509587 h 1168047"/>
              <a:gd name="connsiteX23" fmla="*/ 439914 w 1954389"/>
              <a:gd name="connsiteY23" fmla="*/ 161925 h 1168047"/>
              <a:gd name="connsiteX24" fmla="*/ 306564 w 1954389"/>
              <a:gd name="connsiteY24" fmla="*/ 542925 h 1168047"/>
              <a:gd name="connsiteX25" fmla="*/ 182739 w 1954389"/>
              <a:gd name="connsiteY25" fmla="*/ 85725 h 1168047"/>
              <a:gd name="connsiteX26" fmla="*/ 135114 w 1954389"/>
              <a:gd name="connsiteY26" fmla="*/ 528637 h 1168047"/>
              <a:gd name="connsiteX27" fmla="*/ 135114 w 1954389"/>
              <a:gd name="connsiteY27" fmla="*/ 1123950 h 1168047"/>
              <a:gd name="connsiteX0" fmla="*/ 135114 w 1954389"/>
              <a:gd name="connsiteY0" fmla="*/ 1123950 h 1168047"/>
              <a:gd name="connsiteX1" fmla="*/ 1954389 w 1954389"/>
              <a:gd name="connsiteY1" fmla="*/ 1123950 h 1168047"/>
              <a:gd name="connsiteX2" fmla="*/ 1949627 w 1954389"/>
              <a:gd name="connsiteY2" fmla="*/ 519112 h 1168047"/>
              <a:gd name="connsiteX3" fmla="*/ 1916289 w 1954389"/>
              <a:gd name="connsiteY3" fmla="*/ 171450 h 1168047"/>
              <a:gd name="connsiteX4" fmla="*/ 1849614 w 1954389"/>
              <a:gd name="connsiteY4" fmla="*/ 519112 h 1168047"/>
              <a:gd name="connsiteX5" fmla="*/ 1706739 w 1954389"/>
              <a:gd name="connsiteY5" fmla="*/ 190500 h 1168047"/>
              <a:gd name="connsiteX6" fmla="*/ 1692452 w 1954389"/>
              <a:gd name="connsiteY6" fmla="*/ 461962 h 1168047"/>
              <a:gd name="connsiteX7" fmla="*/ 1549577 w 1954389"/>
              <a:gd name="connsiteY7" fmla="*/ 42862 h 1168047"/>
              <a:gd name="connsiteX8" fmla="*/ 1478139 w 1954389"/>
              <a:gd name="connsiteY8" fmla="*/ 428625 h 1168047"/>
              <a:gd name="connsiteX9" fmla="*/ 1430514 w 1954389"/>
              <a:gd name="connsiteY9" fmla="*/ 142875 h 1168047"/>
              <a:gd name="connsiteX10" fmla="*/ 1392414 w 1954389"/>
              <a:gd name="connsiteY10" fmla="*/ 490537 h 1168047"/>
              <a:gd name="connsiteX11" fmla="*/ 1297164 w 1954389"/>
              <a:gd name="connsiteY11" fmla="*/ 80962 h 1168047"/>
              <a:gd name="connsiteX12" fmla="*/ 1273352 w 1954389"/>
              <a:gd name="connsiteY12" fmla="*/ 514350 h 1168047"/>
              <a:gd name="connsiteX13" fmla="*/ 1178102 w 1954389"/>
              <a:gd name="connsiteY13" fmla="*/ 0 h 1168047"/>
              <a:gd name="connsiteX14" fmla="*/ 1039989 w 1954389"/>
              <a:gd name="connsiteY14" fmla="*/ 514350 h 1168047"/>
              <a:gd name="connsiteX15" fmla="*/ 963789 w 1954389"/>
              <a:gd name="connsiteY15" fmla="*/ 219075 h 1168047"/>
              <a:gd name="connsiteX16" fmla="*/ 897114 w 1954389"/>
              <a:gd name="connsiteY16" fmla="*/ 457200 h 1168047"/>
              <a:gd name="connsiteX17" fmla="*/ 873302 w 1954389"/>
              <a:gd name="connsiteY17" fmla="*/ 166687 h 1168047"/>
              <a:gd name="connsiteX18" fmla="*/ 792339 w 1954389"/>
              <a:gd name="connsiteY18" fmla="*/ 423862 h 1168047"/>
              <a:gd name="connsiteX19" fmla="*/ 739952 w 1954389"/>
              <a:gd name="connsiteY19" fmla="*/ 204787 h 1168047"/>
              <a:gd name="connsiteX20" fmla="*/ 654227 w 1954389"/>
              <a:gd name="connsiteY20" fmla="*/ 500062 h 1168047"/>
              <a:gd name="connsiteX21" fmla="*/ 573264 w 1954389"/>
              <a:gd name="connsiteY21" fmla="*/ 128587 h 1168047"/>
              <a:gd name="connsiteX22" fmla="*/ 497064 w 1954389"/>
              <a:gd name="connsiteY22" fmla="*/ 509587 h 1168047"/>
              <a:gd name="connsiteX23" fmla="*/ 439914 w 1954389"/>
              <a:gd name="connsiteY23" fmla="*/ 161925 h 1168047"/>
              <a:gd name="connsiteX24" fmla="*/ 306564 w 1954389"/>
              <a:gd name="connsiteY24" fmla="*/ 542925 h 1168047"/>
              <a:gd name="connsiteX25" fmla="*/ 182739 w 1954389"/>
              <a:gd name="connsiteY25" fmla="*/ 85725 h 1168047"/>
              <a:gd name="connsiteX26" fmla="*/ 135114 w 1954389"/>
              <a:gd name="connsiteY26" fmla="*/ 528637 h 1168047"/>
              <a:gd name="connsiteX27" fmla="*/ 135114 w 1954389"/>
              <a:gd name="connsiteY27" fmla="*/ 1123950 h 1168047"/>
              <a:gd name="connsiteX0" fmla="*/ 1833 w 1821108"/>
              <a:gd name="connsiteY0" fmla="*/ 1123950 h 1168047"/>
              <a:gd name="connsiteX1" fmla="*/ 1821108 w 1821108"/>
              <a:gd name="connsiteY1" fmla="*/ 1123950 h 1168047"/>
              <a:gd name="connsiteX2" fmla="*/ 1816346 w 1821108"/>
              <a:gd name="connsiteY2" fmla="*/ 519112 h 1168047"/>
              <a:gd name="connsiteX3" fmla="*/ 1783008 w 1821108"/>
              <a:gd name="connsiteY3" fmla="*/ 171450 h 1168047"/>
              <a:gd name="connsiteX4" fmla="*/ 1716333 w 1821108"/>
              <a:gd name="connsiteY4" fmla="*/ 519112 h 1168047"/>
              <a:gd name="connsiteX5" fmla="*/ 1573458 w 1821108"/>
              <a:gd name="connsiteY5" fmla="*/ 190500 h 1168047"/>
              <a:gd name="connsiteX6" fmla="*/ 1559171 w 1821108"/>
              <a:gd name="connsiteY6" fmla="*/ 461962 h 1168047"/>
              <a:gd name="connsiteX7" fmla="*/ 1416296 w 1821108"/>
              <a:gd name="connsiteY7" fmla="*/ 42862 h 1168047"/>
              <a:gd name="connsiteX8" fmla="*/ 1344858 w 1821108"/>
              <a:gd name="connsiteY8" fmla="*/ 428625 h 1168047"/>
              <a:gd name="connsiteX9" fmla="*/ 1297233 w 1821108"/>
              <a:gd name="connsiteY9" fmla="*/ 142875 h 1168047"/>
              <a:gd name="connsiteX10" fmla="*/ 1259133 w 1821108"/>
              <a:gd name="connsiteY10" fmla="*/ 490537 h 1168047"/>
              <a:gd name="connsiteX11" fmla="*/ 1163883 w 1821108"/>
              <a:gd name="connsiteY11" fmla="*/ 80962 h 1168047"/>
              <a:gd name="connsiteX12" fmla="*/ 1140071 w 1821108"/>
              <a:gd name="connsiteY12" fmla="*/ 514350 h 1168047"/>
              <a:gd name="connsiteX13" fmla="*/ 1044821 w 1821108"/>
              <a:gd name="connsiteY13" fmla="*/ 0 h 1168047"/>
              <a:gd name="connsiteX14" fmla="*/ 906708 w 1821108"/>
              <a:gd name="connsiteY14" fmla="*/ 514350 h 1168047"/>
              <a:gd name="connsiteX15" fmla="*/ 830508 w 1821108"/>
              <a:gd name="connsiteY15" fmla="*/ 219075 h 1168047"/>
              <a:gd name="connsiteX16" fmla="*/ 763833 w 1821108"/>
              <a:gd name="connsiteY16" fmla="*/ 457200 h 1168047"/>
              <a:gd name="connsiteX17" fmla="*/ 740021 w 1821108"/>
              <a:gd name="connsiteY17" fmla="*/ 166687 h 1168047"/>
              <a:gd name="connsiteX18" fmla="*/ 659058 w 1821108"/>
              <a:gd name="connsiteY18" fmla="*/ 423862 h 1168047"/>
              <a:gd name="connsiteX19" fmla="*/ 606671 w 1821108"/>
              <a:gd name="connsiteY19" fmla="*/ 204787 h 1168047"/>
              <a:gd name="connsiteX20" fmla="*/ 520946 w 1821108"/>
              <a:gd name="connsiteY20" fmla="*/ 500062 h 1168047"/>
              <a:gd name="connsiteX21" fmla="*/ 439983 w 1821108"/>
              <a:gd name="connsiteY21" fmla="*/ 128587 h 1168047"/>
              <a:gd name="connsiteX22" fmla="*/ 363783 w 1821108"/>
              <a:gd name="connsiteY22" fmla="*/ 509587 h 1168047"/>
              <a:gd name="connsiteX23" fmla="*/ 306633 w 1821108"/>
              <a:gd name="connsiteY23" fmla="*/ 161925 h 1168047"/>
              <a:gd name="connsiteX24" fmla="*/ 173283 w 1821108"/>
              <a:gd name="connsiteY24" fmla="*/ 542925 h 1168047"/>
              <a:gd name="connsiteX25" fmla="*/ 49458 w 1821108"/>
              <a:gd name="connsiteY25" fmla="*/ 85725 h 1168047"/>
              <a:gd name="connsiteX26" fmla="*/ 1833 w 1821108"/>
              <a:gd name="connsiteY26" fmla="*/ 528637 h 1168047"/>
              <a:gd name="connsiteX27" fmla="*/ 1833 w 1821108"/>
              <a:gd name="connsiteY27" fmla="*/ 1123950 h 1168047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2604 w 1821879"/>
              <a:gd name="connsiteY0" fmla="*/ 1123950 h 1125714"/>
              <a:gd name="connsiteX1" fmla="*/ 1821879 w 1821879"/>
              <a:gd name="connsiteY1" fmla="*/ 1123950 h 1125714"/>
              <a:gd name="connsiteX2" fmla="*/ 1817117 w 1821879"/>
              <a:gd name="connsiteY2" fmla="*/ 519112 h 1125714"/>
              <a:gd name="connsiteX3" fmla="*/ 1783779 w 1821879"/>
              <a:gd name="connsiteY3" fmla="*/ 171450 h 1125714"/>
              <a:gd name="connsiteX4" fmla="*/ 1717104 w 1821879"/>
              <a:gd name="connsiteY4" fmla="*/ 519112 h 1125714"/>
              <a:gd name="connsiteX5" fmla="*/ 1574229 w 1821879"/>
              <a:gd name="connsiteY5" fmla="*/ 190500 h 1125714"/>
              <a:gd name="connsiteX6" fmla="*/ 1559942 w 1821879"/>
              <a:gd name="connsiteY6" fmla="*/ 461962 h 1125714"/>
              <a:gd name="connsiteX7" fmla="*/ 1417067 w 1821879"/>
              <a:gd name="connsiteY7" fmla="*/ 42862 h 1125714"/>
              <a:gd name="connsiteX8" fmla="*/ 1345629 w 1821879"/>
              <a:gd name="connsiteY8" fmla="*/ 428625 h 1125714"/>
              <a:gd name="connsiteX9" fmla="*/ 1298004 w 1821879"/>
              <a:gd name="connsiteY9" fmla="*/ 142875 h 1125714"/>
              <a:gd name="connsiteX10" fmla="*/ 1259904 w 1821879"/>
              <a:gd name="connsiteY10" fmla="*/ 490537 h 1125714"/>
              <a:gd name="connsiteX11" fmla="*/ 1164654 w 1821879"/>
              <a:gd name="connsiteY11" fmla="*/ 80962 h 1125714"/>
              <a:gd name="connsiteX12" fmla="*/ 1140842 w 1821879"/>
              <a:gd name="connsiteY12" fmla="*/ 514350 h 1125714"/>
              <a:gd name="connsiteX13" fmla="*/ 1045592 w 1821879"/>
              <a:gd name="connsiteY13" fmla="*/ 0 h 1125714"/>
              <a:gd name="connsiteX14" fmla="*/ 907479 w 1821879"/>
              <a:gd name="connsiteY14" fmla="*/ 514350 h 1125714"/>
              <a:gd name="connsiteX15" fmla="*/ 831279 w 1821879"/>
              <a:gd name="connsiteY15" fmla="*/ 219075 h 1125714"/>
              <a:gd name="connsiteX16" fmla="*/ 764604 w 1821879"/>
              <a:gd name="connsiteY16" fmla="*/ 457200 h 1125714"/>
              <a:gd name="connsiteX17" fmla="*/ 740792 w 1821879"/>
              <a:gd name="connsiteY17" fmla="*/ 166687 h 1125714"/>
              <a:gd name="connsiteX18" fmla="*/ 659829 w 1821879"/>
              <a:gd name="connsiteY18" fmla="*/ 423862 h 1125714"/>
              <a:gd name="connsiteX19" fmla="*/ 607442 w 1821879"/>
              <a:gd name="connsiteY19" fmla="*/ 204787 h 1125714"/>
              <a:gd name="connsiteX20" fmla="*/ 521717 w 1821879"/>
              <a:gd name="connsiteY20" fmla="*/ 500062 h 1125714"/>
              <a:gd name="connsiteX21" fmla="*/ 440754 w 1821879"/>
              <a:gd name="connsiteY21" fmla="*/ 128587 h 1125714"/>
              <a:gd name="connsiteX22" fmla="*/ 364554 w 1821879"/>
              <a:gd name="connsiteY22" fmla="*/ 509587 h 1125714"/>
              <a:gd name="connsiteX23" fmla="*/ 307404 w 1821879"/>
              <a:gd name="connsiteY23" fmla="*/ 161925 h 1125714"/>
              <a:gd name="connsiteX24" fmla="*/ 174054 w 1821879"/>
              <a:gd name="connsiteY24" fmla="*/ 542925 h 1125714"/>
              <a:gd name="connsiteX25" fmla="*/ 12096 w 1821879"/>
              <a:gd name="connsiteY25" fmla="*/ 85725 h 1125714"/>
              <a:gd name="connsiteX26" fmla="*/ 2604 w 1821879"/>
              <a:gd name="connsiteY26" fmla="*/ 528637 h 1125714"/>
              <a:gd name="connsiteX27" fmla="*/ 2604 w 1821879"/>
              <a:gd name="connsiteY27" fmla="*/ 1123950 h 1125714"/>
              <a:gd name="connsiteX0" fmla="*/ 2604 w 1821879"/>
              <a:gd name="connsiteY0" fmla="*/ 1123950 h 1125714"/>
              <a:gd name="connsiteX1" fmla="*/ 1821879 w 1821879"/>
              <a:gd name="connsiteY1" fmla="*/ 1123950 h 1125714"/>
              <a:gd name="connsiteX2" fmla="*/ 1817117 w 1821879"/>
              <a:gd name="connsiteY2" fmla="*/ 519112 h 1125714"/>
              <a:gd name="connsiteX3" fmla="*/ 1783779 w 1821879"/>
              <a:gd name="connsiteY3" fmla="*/ 171450 h 1125714"/>
              <a:gd name="connsiteX4" fmla="*/ 1717104 w 1821879"/>
              <a:gd name="connsiteY4" fmla="*/ 519112 h 1125714"/>
              <a:gd name="connsiteX5" fmla="*/ 1574229 w 1821879"/>
              <a:gd name="connsiteY5" fmla="*/ 190500 h 1125714"/>
              <a:gd name="connsiteX6" fmla="*/ 1559942 w 1821879"/>
              <a:gd name="connsiteY6" fmla="*/ 461962 h 1125714"/>
              <a:gd name="connsiteX7" fmla="*/ 1417067 w 1821879"/>
              <a:gd name="connsiteY7" fmla="*/ 42862 h 1125714"/>
              <a:gd name="connsiteX8" fmla="*/ 1345629 w 1821879"/>
              <a:gd name="connsiteY8" fmla="*/ 428625 h 1125714"/>
              <a:gd name="connsiteX9" fmla="*/ 1298004 w 1821879"/>
              <a:gd name="connsiteY9" fmla="*/ 142875 h 1125714"/>
              <a:gd name="connsiteX10" fmla="*/ 1259904 w 1821879"/>
              <a:gd name="connsiteY10" fmla="*/ 490537 h 1125714"/>
              <a:gd name="connsiteX11" fmla="*/ 1164654 w 1821879"/>
              <a:gd name="connsiteY11" fmla="*/ 80962 h 1125714"/>
              <a:gd name="connsiteX12" fmla="*/ 1140842 w 1821879"/>
              <a:gd name="connsiteY12" fmla="*/ 514350 h 1125714"/>
              <a:gd name="connsiteX13" fmla="*/ 1045592 w 1821879"/>
              <a:gd name="connsiteY13" fmla="*/ 0 h 1125714"/>
              <a:gd name="connsiteX14" fmla="*/ 907479 w 1821879"/>
              <a:gd name="connsiteY14" fmla="*/ 514350 h 1125714"/>
              <a:gd name="connsiteX15" fmla="*/ 831279 w 1821879"/>
              <a:gd name="connsiteY15" fmla="*/ 219075 h 1125714"/>
              <a:gd name="connsiteX16" fmla="*/ 764604 w 1821879"/>
              <a:gd name="connsiteY16" fmla="*/ 457200 h 1125714"/>
              <a:gd name="connsiteX17" fmla="*/ 740792 w 1821879"/>
              <a:gd name="connsiteY17" fmla="*/ 166687 h 1125714"/>
              <a:gd name="connsiteX18" fmla="*/ 659829 w 1821879"/>
              <a:gd name="connsiteY18" fmla="*/ 423862 h 1125714"/>
              <a:gd name="connsiteX19" fmla="*/ 607442 w 1821879"/>
              <a:gd name="connsiteY19" fmla="*/ 204787 h 1125714"/>
              <a:gd name="connsiteX20" fmla="*/ 521717 w 1821879"/>
              <a:gd name="connsiteY20" fmla="*/ 500062 h 1125714"/>
              <a:gd name="connsiteX21" fmla="*/ 440754 w 1821879"/>
              <a:gd name="connsiteY21" fmla="*/ 128587 h 1125714"/>
              <a:gd name="connsiteX22" fmla="*/ 364554 w 1821879"/>
              <a:gd name="connsiteY22" fmla="*/ 509587 h 1125714"/>
              <a:gd name="connsiteX23" fmla="*/ 307404 w 1821879"/>
              <a:gd name="connsiteY23" fmla="*/ 161925 h 1125714"/>
              <a:gd name="connsiteX24" fmla="*/ 104938 w 1821879"/>
              <a:gd name="connsiteY24" fmla="*/ 533400 h 1125714"/>
              <a:gd name="connsiteX25" fmla="*/ 12096 w 1821879"/>
              <a:gd name="connsiteY25" fmla="*/ 85725 h 1125714"/>
              <a:gd name="connsiteX26" fmla="*/ 2604 w 1821879"/>
              <a:gd name="connsiteY26" fmla="*/ 528637 h 1125714"/>
              <a:gd name="connsiteX27" fmla="*/ 2604 w 1821879"/>
              <a:gd name="connsiteY27" fmla="*/ 1123950 h 1125714"/>
              <a:gd name="connsiteX0" fmla="*/ 2604 w 1821879"/>
              <a:gd name="connsiteY0" fmla="*/ 1123950 h 1125714"/>
              <a:gd name="connsiteX1" fmla="*/ 1821879 w 1821879"/>
              <a:gd name="connsiteY1" fmla="*/ 1123950 h 1125714"/>
              <a:gd name="connsiteX2" fmla="*/ 1817117 w 1821879"/>
              <a:gd name="connsiteY2" fmla="*/ 519112 h 1125714"/>
              <a:gd name="connsiteX3" fmla="*/ 1783779 w 1821879"/>
              <a:gd name="connsiteY3" fmla="*/ 171450 h 1125714"/>
              <a:gd name="connsiteX4" fmla="*/ 1717104 w 1821879"/>
              <a:gd name="connsiteY4" fmla="*/ 519112 h 1125714"/>
              <a:gd name="connsiteX5" fmla="*/ 1574229 w 1821879"/>
              <a:gd name="connsiteY5" fmla="*/ 190500 h 1125714"/>
              <a:gd name="connsiteX6" fmla="*/ 1559942 w 1821879"/>
              <a:gd name="connsiteY6" fmla="*/ 461962 h 1125714"/>
              <a:gd name="connsiteX7" fmla="*/ 1417067 w 1821879"/>
              <a:gd name="connsiteY7" fmla="*/ 42862 h 1125714"/>
              <a:gd name="connsiteX8" fmla="*/ 1345629 w 1821879"/>
              <a:gd name="connsiteY8" fmla="*/ 428625 h 1125714"/>
              <a:gd name="connsiteX9" fmla="*/ 1298004 w 1821879"/>
              <a:gd name="connsiteY9" fmla="*/ 142875 h 1125714"/>
              <a:gd name="connsiteX10" fmla="*/ 1259904 w 1821879"/>
              <a:gd name="connsiteY10" fmla="*/ 490537 h 1125714"/>
              <a:gd name="connsiteX11" fmla="*/ 1164654 w 1821879"/>
              <a:gd name="connsiteY11" fmla="*/ 80962 h 1125714"/>
              <a:gd name="connsiteX12" fmla="*/ 1140842 w 1821879"/>
              <a:gd name="connsiteY12" fmla="*/ 514350 h 1125714"/>
              <a:gd name="connsiteX13" fmla="*/ 1045592 w 1821879"/>
              <a:gd name="connsiteY13" fmla="*/ 0 h 1125714"/>
              <a:gd name="connsiteX14" fmla="*/ 907479 w 1821879"/>
              <a:gd name="connsiteY14" fmla="*/ 514350 h 1125714"/>
              <a:gd name="connsiteX15" fmla="*/ 831279 w 1821879"/>
              <a:gd name="connsiteY15" fmla="*/ 219075 h 1125714"/>
              <a:gd name="connsiteX16" fmla="*/ 764604 w 1821879"/>
              <a:gd name="connsiteY16" fmla="*/ 457200 h 1125714"/>
              <a:gd name="connsiteX17" fmla="*/ 740792 w 1821879"/>
              <a:gd name="connsiteY17" fmla="*/ 166687 h 1125714"/>
              <a:gd name="connsiteX18" fmla="*/ 659829 w 1821879"/>
              <a:gd name="connsiteY18" fmla="*/ 423862 h 1125714"/>
              <a:gd name="connsiteX19" fmla="*/ 607442 w 1821879"/>
              <a:gd name="connsiteY19" fmla="*/ 204787 h 1125714"/>
              <a:gd name="connsiteX20" fmla="*/ 521717 w 1821879"/>
              <a:gd name="connsiteY20" fmla="*/ 500062 h 1125714"/>
              <a:gd name="connsiteX21" fmla="*/ 440754 w 1821879"/>
              <a:gd name="connsiteY21" fmla="*/ 128587 h 1125714"/>
              <a:gd name="connsiteX22" fmla="*/ 364554 w 1821879"/>
              <a:gd name="connsiteY22" fmla="*/ 509587 h 1125714"/>
              <a:gd name="connsiteX23" fmla="*/ 207304 w 1821879"/>
              <a:gd name="connsiteY23" fmla="*/ 185737 h 1125714"/>
              <a:gd name="connsiteX24" fmla="*/ 104938 w 1821879"/>
              <a:gd name="connsiteY24" fmla="*/ 533400 h 1125714"/>
              <a:gd name="connsiteX25" fmla="*/ 12096 w 1821879"/>
              <a:gd name="connsiteY25" fmla="*/ 85725 h 1125714"/>
              <a:gd name="connsiteX26" fmla="*/ 2604 w 1821879"/>
              <a:gd name="connsiteY26" fmla="*/ 528637 h 1125714"/>
              <a:gd name="connsiteX27" fmla="*/ 2604 w 1821879"/>
              <a:gd name="connsiteY27" fmla="*/ 1123950 h 1125714"/>
              <a:gd name="connsiteX0" fmla="*/ 2604 w 1821879"/>
              <a:gd name="connsiteY0" fmla="*/ 1123950 h 1125714"/>
              <a:gd name="connsiteX1" fmla="*/ 1821879 w 1821879"/>
              <a:gd name="connsiteY1" fmla="*/ 1123950 h 1125714"/>
              <a:gd name="connsiteX2" fmla="*/ 1817117 w 1821879"/>
              <a:gd name="connsiteY2" fmla="*/ 519112 h 1125714"/>
              <a:gd name="connsiteX3" fmla="*/ 1783779 w 1821879"/>
              <a:gd name="connsiteY3" fmla="*/ 171450 h 1125714"/>
              <a:gd name="connsiteX4" fmla="*/ 1717104 w 1821879"/>
              <a:gd name="connsiteY4" fmla="*/ 519112 h 1125714"/>
              <a:gd name="connsiteX5" fmla="*/ 1574229 w 1821879"/>
              <a:gd name="connsiteY5" fmla="*/ 190500 h 1125714"/>
              <a:gd name="connsiteX6" fmla="*/ 1559942 w 1821879"/>
              <a:gd name="connsiteY6" fmla="*/ 461962 h 1125714"/>
              <a:gd name="connsiteX7" fmla="*/ 1417067 w 1821879"/>
              <a:gd name="connsiteY7" fmla="*/ 42862 h 1125714"/>
              <a:gd name="connsiteX8" fmla="*/ 1345629 w 1821879"/>
              <a:gd name="connsiteY8" fmla="*/ 428625 h 1125714"/>
              <a:gd name="connsiteX9" fmla="*/ 1298004 w 1821879"/>
              <a:gd name="connsiteY9" fmla="*/ 142875 h 1125714"/>
              <a:gd name="connsiteX10" fmla="*/ 1259904 w 1821879"/>
              <a:gd name="connsiteY10" fmla="*/ 490537 h 1125714"/>
              <a:gd name="connsiteX11" fmla="*/ 1164654 w 1821879"/>
              <a:gd name="connsiteY11" fmla="*/ 80962 h 1125714"/>
              <a:gd name="connsiteX12" fmla="*/ 1140842 w 1821879"/>
              <a:gd name="connsiteY12" fmla="*/ 514350 h 1125714"/>
              <a:gd name="connsiteX13" fmla="*/ 1045592 w 1821879"/>
              <a:gd name="connsiteY13" fmla="*/ 0 h 1125714"/>
              <a:gd name="connsiteX14" fmla="*/ 907479 w 1821879"/>
              <a:gd name="connsiteY14" fmla="*/ 514350 h 1125714"/>
              <a:gd name="connsiteX15" fmla="*/ 831279 w 1821879"/>
              <a:gd name="connsiteY15" fmla="*/ 219075 h 1125714"/>
              <a:gd name="connsiteX16" fmla="*/ 764604 w 1821879"/>
              <a:gd name="connsiteY16" fmla="*/ 457200 h 1125714"/>
              <a:gd name="connsiteX17" fmla="*/ 740792 w 1821879"/>
              <a:gd name="connsiteY17" fmla="*/ 166687 h 1125714"/>
              <a:gd name="connsiteX18" fmla="*/ 659829 w 1821879"/>
              <a:gd name="connsiteY18" fmla="*/ 423862 h 1125714"/>
              <a:gd name="connsiteX19" fmla="*/ 607442 w 1821879"/>
              <a:gd name="connsiteY19" fmla="*/ 204787 h 1125714"/>
              <a:gd name="connsiteX20" fmla="*/ 521717 w 1821879"/>
              <a:gd name="connsiteY20" fmla="*/ 500062 h 1125714"/>
              <a:gd name="connsiteX21" fmla="*/ 440754 w 1821879"/>
              <a:gd name="connsiteY21" fmla="*/ 128587 h 1125714"/>
              <a:gd name="connsiteX22" fmla="*/ 254922 w 1821879"/>
              <a:gd name="connsiteY22" fmla="*/ 528637 h 1125714"/>
              <a:gd name="connsiteX23" fmla="*/ 207304 w 1821879"/>
              <a:gd name="connsiteY23" fmla="*/ 185737 h 1125714"/>
              <a:gd name="connsiteX24" fmla="*/ 104938 w 1821879"/>
              <a:gd name="connsiteY24" fmla="*/ 533400 h 1125714"/>
              <a:gd name="connsiteX25" fmla="*/ 12096 w 1821879"/>
              <a:gd name="connsiteY25" fmla="*/ 85725 h 1125714"/>
              <a:gd name="connsiteX26" fmla="*/ 2604 w 1821879"/>
              <a:gd name="connsiteY26" fmla="*/ 528637 h 1125714"/>
              <a:gd name="connsiteX27" fmla="*/ 2604 w 1821879"/>
              <a:gd name="connsiteY27" fmla="*/ 1123950 h 1125714"/>
              <a:gd name="connsiteX0" fmla="*/ 2604 w 1821879"/>
              <a:gd name="connsiteY0" fmla="*/ 1123950 h 1125714"/>
              <a:gd name="connsiteX1" fmla="*/ 1821879 w 1821879"/>
              <a:gd name="connsiteY1" fmla="*/ 1123950 h 1125714"/>
              <a:gd name="connsiteX2" fmla="*/ 1817117 w 1821879"/>
              <a:gd name="connsiteY2" fmla="*/ 519112 h 1125714"/>
              <a:gd name="connsiteX3" fmla="*/ 1783779 w 1821879"/>
              <a:gd name="connsiteY3" fmla="*/ 171450 h 1125714"/>
              <a:gd name="connsiteX4" fmla="*/ 1717104 w 1821879"/>
              <a:gd name="connsiteY4" fmla="*/ 519112 h 1125714"/>
              <a:gd name="connsiteX5" fmla="*/ 1574229 w 1821879"/>
              <a:gd name="connsiteY5" fmla="*/ 190500 h 1125714"/>
              <a:gd name="connsiteX6" fmla="*/ 1559942 w 1821879"/>
              <a:gd name="connsiteY6" fmla="*/ 461962 h 1125714"/>
              <a:gd name="connsiteX7" fmla="*/ 1417067 w 1821879"/>
              <a:gd name="connsiteY7" fmla="*/ 42862 h 1125714"/>
              <a:gd name="connsiteX8" fmla="*/ 1345629 w 1821879"/>
              <a:gd name="connsiteY8" fmla="*/ 428625 h 1125714"/>
              <a:gd name="connsiteX9" fmla="*/ 1298004 w 1821879"/>
              <a:gd name="connsiteY9" fmla="*/ 142875 h 1125714"/>
              <a:gd name="connsiteX10" fmla="*/ 1259904 w 1821879"/>
              <a:gd name="connsiteY10" fmla="*/ 490537 h 1125714"/>
              <a:gd name="connsiteX11" fmla="*/ 1164654 w 1821879"/>
              <a:gd name="connsiteY11" fmla="*/ 80962 h 1125714"/>
              <a:gd name="connsiteX12" fmla="*/ 1140842 w 1821879"/>
              <a:gd name="connsiteY12" fmla="*/ 514350 h 1125714"/>
              <a:gd name="connsiteX13" fmla="*/ 1045592 w 1821879"/>
              <a:gd name="connsiteY13" fmla="*/ 0 h 1125714"/>
              <a:gd name="connsiteX14" fmla="*/ 907479 w 1821879"/>
              <a:gd name="connsiteY14" fmla="*/ 514350 h 1125714"/>
              <a:gd name="connsiteX15" fmla="*/ 831279 w 1821879"/>
              <a:gd name="connsiteY15" fmla="*/ 219075 h 1125714"/>
              <a:gd name="connsiteX16" fmla="*/ 764604 w 1821879"/>
              <a:gd name="connsiteY16" fmla="*/ 457200 h 1125714"/>
              <a:gd name="connsiteX17" fmla="*/ 740792 w 1821879"/>
              <a:gd name="connsiteY17" fmla="*/ 166687 h 1125714"/>
              <a:gd name="connsiteX18" fmla="*/ 659829 w 1821879"/>
              <a:gd name="connsiteY18" fmla="*/ 423862 h 1125714"/>
              <a:gd name="connsiteX19" fmla="*/ 607442 w 1821879"/>
              <a:gd name="connsiteY19" fmla="*/ 204787 h 1125714"/>
              <a:gd name="connsiteX20" fmla="*/ 521717 w 1821879"/>
              <a:gd name="connsiteY20" fmla="*/ 500062 h 1125714"/>
              <a:gd name="connsiteX21" fmla="*/ 440754 w 1821879"/>
              <a:gd name="connsiteY21" fmla="*/ 128587 h 1125714"/>
              <a:gd name="connsiteX22" fmla="*/ 254922 w 1821879"/>
              <a:gd name="connsiteY22" fmla="*/ 528637 h 1125714"/>
              <a:gd name="connsiteX23" fmla="*/ 207304 w 1821879"/>
              <a:gd name="connsiteY23" fmla="*/ 185737 h 1125714"/>
              <a:gd name="connsiteX24" fmla="*/ 95404 w 1821879"/>
              <a:gd name="connsiteY24" fmla="*/ 492919 h 1125714"/>
              <a:gd name="connsiteX25" fmla="*/ 12096 w 1821879"/>
              <a:gd name="connsiteY25" fmla="*/ 85725 h 1125714"/>
              <a:gd name="connsiteX26" fmla="*/ 2604 w 1821879"/>
              <a:gd name="connsiteY26" fmla="*/ 528637 h 1125714"/>
              <a:gd name="connsiteX27" fmla="*/ 2604 w 1821879"/>
              <a:gd name="connsiteY27" fmla="*/ 1123950 h 1125714"/>
              <a:gd name="connsiteX0" fmla="*/ 2604 w 1821879"/>
              <a:gd name="connsiteY0" fmla="*/ 1123950 h 1125714"/>
              <a:gd name="connsiteX1" fmla="*/ 1821879 w 1821879"/>
              <a:gd name="connsiteY1" fmla="*/ 1123950 h 1125714"/>
              <a:gd name="connsiteX2" fmla="*/ 1817117 w 1821879"/>
              <a:gd name="connsiteY2" fmla="*/ 519112 h 1125714"/>
              <a:gd name="connsiteX3" fmla="*/ 1783779 w 1821879"/>
              <a:gd name="connsiteY3" fmla="*/ 171450 h 1125714"/>
              <a:gd name="connsiteX4" fmla="*/ 1717104 w 1821879"/>
              <a:gd name="connsiteY4" fmla="*/ 519112 h 1125714"/>
              <a:gd name="connsiteX5" fmla="*/ 1574229 w 1821879"/>
              <a:gd name="connsiteY5" fmla="*/ 190500 h 1125714"/>
              <a:gd name="connsiteX6" fmla="*/ 1559942 w 1821879"/>
              <a:gd name="connsiteY6" fmla="*/ 461962 h 1125714"/>
              <a:gd name="connsiteX7" fmla="*/ 1417067 w 1821879"/>
              <a:gd name="connsiteY7" fmla="*/ 42862 h 1125714"/>
              <a:gd name="connsiteX8" fmla="*/ 1345629 w 1821879"/>
              <a:gd name="connsiteY8" fmla="*/ 428625 h 1125714"/>
              <a:gd name="connsiteX9" fmla="*/ 1298004 w 1821879"/>
              <a:gd name="connsiteY9" fmla="*/ 142875 h 1125714"/>
              <a:gd name="connsiteX10" fmla="*/ 1259904 w 1821879"/>
              <a:gd name="connsiteY10" fmla="*/ 490537 h 1125714"/>
              <a:gd name="connsiteX11" fmla="*/ 1164654 w 1821879"/>
              <a:gd name="connsiteY11" fmla="*/ 80962 h 1125714"/>
              <a:gd name="connsiteX12" fmla="*/ 1140842 w 1821879"/>
              <a:gd name="connsiteY12" fmla="*/ 514350 h 1125714"/>
              <a:gd name="connsiteX13" fmla="*/ 1045592 w 1821879"/>
              <a:gd name="connsiteY13" fmla="*/ 0 h 1125714"/>
              <a:gd name="connsiteX14" fmla="*/ 907479 w 1821879"/>
              <a:gd name="connsiteY14" fmla="*/ 514350 h 1125714"/>
              <a:gd name="connsiteX15" fmla="*/ 831279 w 1821879"/>
              <a:gd name="connsiteY15" fmla="*/ 219075 h 1125714"/>
              <a:gd name="connsiteX16" fmla="*/ 764604 w 1821879"/>
              <a:gd name="connsiteY16" fmla="*/ 457200 h 1125714"/>
              <a:gd name="connsiteX17" fmla="*/ 740792 w 1821879"/>
              <a:gd name="connsiteY17" fmla="*/ 166687 h 1125714"/>
              <a:gd name="connsiteX18" fmla="*/ 659829 w 1821879"/>
              <a:gd name="connsiteY18" fmla="*/ 423862 h 1125714"/>
              <a:gd name="connsiteX19" fmla="*/ 607442 w 1821879"/>
              <a:gd name="connsiteY19" fmla="*/ 204787 h 1125714"/>
              <a:gd name="connsiteX20" fmla="*/ 521717 w 1821879"/>
              <a:gd name="connsiteY20" fmla="*/ 500062 h 1125714"/>
              <a:gd name="connsiteX21" fmla="*/ 440754 w 1821879"/>
              <a:gd name="connsiteY21" fmla="*/ 128587 h 1125714"/>
              <a:gd name="connsiteX22" fmla="*/ 252539 w 1821879"/>
              <a:gd name="connsiteY22" fmla="*/ 540543 h 1125714"/>
              <a:gd name="connsiteX23" fmla="*/ 207304 w 1821879"/>
              <a:gd name="connsiteY23" fmla="*/ 185737 h 1125714"/>
              <a:gd name="connsiteX24" fmla="*/ 95404 w 1821879"/>
              <a:gd name="connsiteY24" fmla="*/ 492919 h 1125714"/>
              <a:gd name="connsiteX25" fmla="*/ 12096 w 1821879"/>
              <a:gd name="connsiteY25" fmla="*/ 85725 h 1125714"/>
              <a:gd name="connsiteX26" fmla="*/ 2604 w 1821879"/>
              <a:gd name="connsiteY26" fmla="*/ 528637 h 1125714"/>
              <a:gd name="connsiteX27" fmla="*/ 2604 w 1821879"/>
              <a:gd name="connsiteY27" fmla="*/ 1123950 h 1125714"/>
              <a:gd name="connsiteX0" fmla="*/ 2604 w 1821879"/>
              <a:gd name="connsiteY0" fmla="*/ 1123950 h 1125714"/>
              <a:gd name="connsiteX1" fmla="*/ 1821879 w 1821879"/>
              <a:gd name="connsiteY1" fmla="*/ 1123950 h 1125714"/>
              <a:gd name="connsiteX2" fmla="*/ 1817117 w 1821879"/>
              <a:gd name="connsiteY2" fmla="*/ 519112 h 1125714"/>
              <a:gd name="connsiteX3" fmla="*/ 1783779 w 1821879"/>
              <a:gd name="connsiteY3" fmla="*/ 171450 h 1125714"/>
              <a:gd name="connsiteX4" fmla="*/ 1717104 w 1821879"/>
              <a:gd name="connsiteY4" fmla="*/ 519112 h 1125714"/>
              <a:gd name="connsiteX5" fmla="*/ 1574229 w 1821879"/>
              <a:gd name="connsiteY5" fmla="*/ 190500 h 1125714"/>
              <a:gd name="connsiteX6" fmla="*/ 1559942 w 1821879"/>
              <a:gd name="connsiteY6" fmla="*/ 461962 h 1125714"/>
              <a:gd name="connsiteX7" fmla="*/ 1417067 w 1821879"/>
              <a:gd name="connsiteY7" fmla="*/ 42862 h 1125714"/>
              <a:gd name="connsiteX8" fmla="*/ 1345629 w 1821879"/>
              <a:gd name="connsiteY8" fmla="*/ 428625 h 1125714"/>
              <a:gd name="connsiteX9" fmla="*/ 1298004 w 1821879"/>
              <a:gd name="connsiteY9" fmla="*/ 142875 h 1125714"/>
              <a:gd name="connsiteX10" fmla="*/ 1259904 w 1821879"/>
              <a:gd name="connsiteY10" fmla="*/ 490537 h 1125714"/>
              <a:gd name="connsiteX11" fmla="*/ 1164654 w 1821879"/>
              <a:gd name="connsiteY11" fmla="*/ 80962 h 1125714"/>
              <a:gd name="connsiteX12" fmla="*/ 1140842 w 1821879"/>
              <a:gd name="connsiteY12" fmla="*/ 514350 h 1125714"/>
              <a:gd name="connsiteX13" fmla="*/ 1045592 w 1821879"/>
              <a:gd name="connsiteY13" fmla="*/ 0 h 1125714"/>
              <a:gd name="connsiteX14" fmla="*/ 907479 w 1821879"/>
              <a:gd name="connsiteY14" fmla="*/ 514350 h 1125714"/>
              <a:gd name="connsiteX15" fmla="*/ 831279 w 1821879"/>
              <a:gd name="connsiteY15" fmla="*/ 219075 h 1125714"/>
              <a:gd name="connsiteX16" fmla="*/ 764604 w 1821879"/>
              <a:gd name="connsiteY16" fmla="*/ 457200 h 1125714"/>
              <a:gd name="connsiteX17" fmla="*/ 740792 w 1821879"/>
              <a:gd name="connsiteY17" fmla="*/ 166687 h 1125714"/>
              <a:gd name="connsiteX18" fmla="*/ 659829 w 1821879"/>
              <a:gd name="connsiteY18" fmla="*/ 423862 h 1125714"/>
              <a:gd name="connsiteX19" fmla="*/ 607442 w 1821879"/>
              <a:gd name="connsiteY19" fmla="*/ 204787 h 1125714"/>
              <a:gd name="connsiteX20" fmla="*/ 521717 w 1821879"/>
              <a:gd name="connsiteY20" fmla="*/ 500062 h 1125714"/>
              <a:gd name="connsiteX21" fmla="*/ 357338 w 1821879"/>
              <a:gd name="connsiteY21" fmla="*/ 45244 h 1125714"/>
              <a:gd name="connsiteX22" fmla="*/ 252539 w 1821879"/>
              <a:gd name="connsiteY22" fmla="*/ 540543 h 1125714"/>
              <a:gd name="connsiteX23" fmla="*/ 207304 w 1821879"/>
              <a:gd name="connsiteY23" fmla="*/ 185737 h 1125714"/>
              <a:gd name="connsiteX24" fmla="*/ 95404 w 1821879"/>
              <a:gd name="connsiteY24" fmla="*/ 492919 h 1125714"/>
              <a:gd name="connsiteX25" fmla="*/ 12096 w 1821879"/>
              <a:gd name="connsiteY25" fmla="*/ 85725 h 1125714"/>
              <a:gd name="connsiteX26" fmla="*/ 2604 w 1821879"/>
              <a:gd name="connsiteY26" fmla="*/ 528637 h 1125714"/>
              <a:gd name="connsiteX27" fmla="*/ 2604 w 1821879"/>
              <a:gd name="connsiteY27" fmla="*/ 1123950 h 1125714"/>
              <a:gd name="connsiteX0" fmla="*/ 2604 w 1821879"/>
              <a:gd name="connsiteY0" fmla="*/ 1123950 h 1125714"/>
              <a:gd name="connsiteX1" fmla="*/ 1821879 w 1821879"/>
              <a:gd name="connsiteY1" fmla="*/ 1123950 h 1125714"/>
              <a:gd name="connsiteX2" fmla="*/ 1817117 w 1821879"/>
              <a:gd name="connsiteY2" fmla="*/ 519112 h 1125714"/>
              <a:gd name="connsiteX3" fmla="*/ 1783779 w 1821879"/>
              <a:gd name="connsiteY3" fmla="*/ 171450 h 1125714"/>
              <a:gd name="connsiteX4" fmla="*/ 1717104 w 1821879"/>
              <a:gd name="connsiteY4" fmla="*/ 519112 h 1125714"/>
              <a:gd name="connsiteX5" fmla="*/ 1574229 w 1821879"/>
              <a:gd name="connsiteY5" fmla="*/ 190500 h 1125714"/>
              <a:gd name="connsiteX6" fmla="*/ 1559942 w 1821879"/>
              <a:gd name="connsiteY6" fmla="*/ 461962 h 1125714"/>
              <a:gd name="connsiteX7" fmla="*/ 1417067 w 1821879"/>
              <a:gd name="connsiteY7" fmla="*/ 42862 h 1125714"/>
              <a:gd name="connsiteX8" fmla="*/ 1345629 w 1821879"/>
              <a:gd name="connsiteY8" fmla="*/ 428625 h 1125714"/>
              <a:gd name="connsiteX9" fmla="*/ 1298004 w 1821879"/>
              <a:gd name="connsiteY9" fmla="*/ 142875 h 1125714"/>
              <a:gd name="connsiteX10" fmla="*/ 1259904 w 1821879"/>
              <a:gd name="connsiteY10" fmla="*/ 490537 h 1125714"/>
              <a:gd name="connsiteX11" fmla="*/ 1164654 w 1821879"/>
              <a:gd name="connsiteY11" fmla="*/ 80962 h 1125714"/>
              <a:gd name="connsiteX12" fmla="*/ 1140842 w 1821879"/>
              <a:gd name="connsiteY12" fmla="*/ 514350 h 1125714"/>
              <a:gd name="connsiteX13" fmla="*/ 1045592 w 1821879"/>
              <a:gd name="connsiteY13" fmla="*/ 0 h 1125714"/>
              <a:gd name="connsiteX14" fmla="*/ 907479 w 1821879"/>
              <a:gd name="connsiteY14" fmla="*/ 514350 h 1125714"/>
              <a:gd name="connsiteX15" fmla="*/ 831279 w 1821879"/>
              <a:gd name="connsiteY15" fmla="*/ 219075 h 1125714"/>
              <a:gd name="connsiteX16" fmla="*/ 764604 w 1821879"/>
              <a:gd name="connsiteY16" fmla="*/ 457200 h 1125714"/>
              <a:gd name="connsiteX17" fmla="*/ 740792 w 1821879"/>
              <a:gd name="connsiteY17" fmla="*/ 166687 h 1125714"/>
              <a:gd name="connsiteX18" fmla="*/ 659829 w 1821879"/>
              <a:gd name="connsiteY18" fmla="*/ 423862 h 1125714"/>
              <a:gd name="connsiteX19" fmla="*/ 607442 w 1821879"/>
              <a:gd name="connsiteY19" fmla="*/ 204787 h 1125714"/>
              <a:gd name="connsiteX20" fmla="*/ 385868 w 1821879"/>
              <a:gd name="connsiteY20" fmla="*/ 511968 h 1125714"/>
              <a:gd name="connsiteX21" fmla="*/ 357338 w 1821879"/>
              <a:gd name="connsiteY21" fmla="*/ 45244 h 1125714"/>
              <a:gd name="connsiteX22" fmla="*/ 252539 w 1821879"/>
              <a:gd name="connsiteY22" fmla="*/ 540543 h 1125714"/>
              <a:gd name="connsiteX23" fmla="*/ 207304 w 1821879"/>
              <a:gd name="connsiteY23" fmla="*/ 185737 h 1125714"/>
              <a:gd name="connsiteX24" fmla="*/ 95404 w 1821879"/>
              <a:gd name="connsiteY24" fmla="*/ 492919 h 1125714"/>
              <a:gd name="connsiteX25" fmla="*/ 12096 w 1821879"/>
              <a:gd name="connsiteY25" fmla="*/ 85725 h 1125714"/>
              <a:gd name="connsiteX26" fmla="*/ 2604 w 1821879"/>
              <a:gd name="connsiteY26" fmla="*/ 528637 h 1125714"/>
              <a:gd name="connsiteX27" fmla="*/ 2604 w 1821879"/>
              <a:gd name="connsiteY27" fmla="*/ 1123950 h 1125714"/>
              <a:gd name="connsiteX0" fmla="*/ 2604 w 1821879"/>
              <a:gd name="connsiteY0" fmla="*/ 1133476 h 1135240"/>
              <a:gd name="connsiteX1" fmla="*/ 1821879 w 1821879"/>
              <a:gd name="connsiteY1" fmla="*/ 1133476 h 1135240"/>
              <a:gd name="connsiteX2" fmla="*/ 1817117 w 1821879"/>
              <a:gd name="connsiteY2" fmla="*/ 528638 h 1135240"/>
              <a:gd name="connsiteX3" fmla="*/ 1783779 w 1821879"/>
              <a:gd name="connsiteY3" fmla="*/ 180976 h 1135240"/>
              <a:gd name="connsiteX4" fmla="*/ 1717104 w 1821879"/>
              <a:gd name="connsiteY4" fmla="*/ 528638 h 1135240"/>
              <a:gd name="connsiteX5" fmla="*/ 1574229 w 1821879"/>
              <a:gd name="connsiteY5" fmla="*/ 200026 h 1135240"/>
              <a:gd name="connsiteX6" fmla="*/ 1559942 w 1821879"/>
              <a:gd name="connsiteY6" fmla="*/ 471488 h 1135240"/>
              <a:gd name="connsiteX7" fmla="*/ 1417067 w 1821879"/>
              <a:gd name="connsiteY7" fmla="*/ 52388 h 1135240"/>
              <a:gd name="connsiteX8" fmla="*/ 1345629 w 1821879"/>
              <a:gd name="connsiteY8" fmla="*/ 438151 h 1135240"/>
              <a:gd name="connsiteX9" fmla="*/ 1298004 w 1821879"/>
              <a:gd name="connsiteY9" fmla="*/ 152401 h 1135240"/>
              <a:gd name="connsiteX10" fmla="*/ 1259904 w 1821879"/>
              <a:gd name="connsiteY10" fmla="*/ 500063 h 1135240"/>
              <a:gd name="connsiteX11" fmla="*/ 1164654 w 1821879"/>
              <a:gd name="connsiteY11" fmla="*/ 90488 h 1135240"/>
              <a:gd name="connsiteX12" fmla="*/ 1140842 w 1821879"/>
              <a:gd name="connsiteY12" fmla="*/ 523876 h 1135240"/>
              <a:gd name="connsiteX13" fmla="*/ 1045592 w 1821879"/>
              <a:gd name="connsiteY13" fmla="*/ 9526 h 1135240"/>
              <a:gd name="connsiteX14" fmla="*/ 907479 w 1821879"/>
              <a:gd name="connsiteY14" fmla="*/ 523876 h 1135240"/>
              <a:gd name="connsiteX15" fmla="*/ 831279 w 1821879"/>
              <a:gd name="connsiteY15" fmla="*/ 228601 h 1135240"/>
              <a:gd name="connsiteX16" fmla="*/ 764604 w 1821879"/>
              <a:gd name="connsiteY16" fmla="*/ 466726 h 1135240"/>
              <a:gd name="connsiteX17" fmla="*/ 740792 w 1821879"/>
              <a:gd name="connsiteY17" fmla="*/ 176213 h 1135240"/>
              <a:gd name="connsiteX18" fmla="*/ 659829 w 1821879"/>
              <a:gd name="connsiteY18" fmla="*/ 433388 h 1135240"/>
              <a:gd name="connsiteX19" fmla="*/ 426311 w 1821879"/>
              <a:gd name="connsiteY19" fmla="*/ 0 h 1135240"/>
              <a:gd name="connsiteX20" fmla="*/ 385868 w 1821879"/>
              <a:gd name="connsiteY20" fmla="*/ 521494 h 1135240"/>
              <a:gd name="connsiteX21" fmla="*/ 357338 w 1821879"/>
              <a:gd name="connsiteY21" fmla="*/ 54770 h 1135240"/>
              <a:gd name="connsiteX22" fmla="*/ 252539 w 1821879"/>
              <a:gd name="connsiteY22" fmla="*/ 550069 h 1135240"/>
              <a:gd name="connsiteX23" fmla="*/ 207304 w 1821879"/>
              <a:gd name="connsiteY23" fmla="*/ 195263 h 1135240"/>
              <a:gd name="connsiteX24" fmla="*/ 95404 w 1821879"/>
              <a:gd name="connsiteY24" fmla="*/ 502445 h 1135240"/>
              <a:gd name="connsiteX25" fmla="*/ 12096 w 1821879"/>
              <a:gd name="connsiteY25" fmla="*/ 95251 h 1135240"/>
              <a:gd name="connsiteX26" fmla="*/ 2604 w 1821879"/>
              <a:gd name="connsiteY26" fmla="*/ 538163 h 1135240"/>
              <a:gd name="connsiteX27" fmla="*/ 2604 w 1821879"/>
              <a:gd name="connsiteY27" fmla="*/ 1133476 h 1135240"/>
              <a:gd name="connsiteX0" fmla="*/ 2604 w 1821879"/>
              <a:gd name="connsiteY0" fmla="*/ 1133476 h 1135240"/>
              <a:gd name="connsiteX1" fmla="*/ 1821879 w 1821879"/>
              <a:gd name="connsiteY1" fmla="*/ 1133476 h 1135240"/>
              <a:gd name="connsiteX2" fmla="*/ 1817117 w 1821879"/>
              <a:gd name="connsiteY2" fmla="*/ 528638 h 1135240"/>
              <a:gd name="connsiteX3" fmla="*/ 1783779 w 1821879"/>
              <a:gd name="connsiteY3" fmla="*/ 180976 h 1135240"/>
              <a:gd name="connsiteX4" fmla="*/ 1717104 w 1821879"/>
              <a:gd name="connsiteY4" fmla="*/ 528638 h 1135240"/>
              <a:gd name="connsiteX5" fmla="*/ 1574229 w 1821879"/>
              <a:gd name="connsiteY5" fmla="*/ 200026 h 1135240"/>
              <a:gd name="connsiteX6" fmla="*/ 1559942 w 1821879"/>
              <a:gd name="connsiteY6" fmla="*/ 471488 h 1135240"/>
              <a:gd name="connsiteX7" fmla="*/ 1417067 w 1821879"/>
              <a:gd name="connsiteY7" fmla="*/ 52388 h 1135240"/>
              <a:gd name="connsiteX8" fmla="*/ 1345629 w 1821879"/>
              <a:gd name="connsiteY8" fmla="*/ 438151 h 1135240"/>
              <a:gd name="connsiteX9" fmla="*/ 1298004 w 1821879"/>
              <a:gd name="connsiteY9" fmla="*/ 152401 h 1135240"/>
              <a:gd name="connsiteX10" fmla="*/ 1259904 w 1821879"/>
              <a:gd name="connsiteY10" fmla="*/ 500063 h 1135240"/>
              <a:gd name="connsiteX11" fmla="*/ 1164654 w 1821879"/>
              <a:gd name="connsiteY11" fmla="*/ 90488 h 1135240"/>
              <a:gd name="connsiteX12" fmla="*/ 1140842 w 1821879"/>
              <a:gd name="connsiteY12" fmla="*/ 523876 h 1135240"/>
              <a:gd name="connsiteX13" fmla="*/ 1045592 w 1821879"/>
              <a:gd name="connsiteY13" fmla="*/ 9526 h 1135240"/>
              <a:gd name="connsiteX14" fmla="*/ 907479 w 1821879"/>
              <a:gd name="connsiteY14" fmla="*/ 523876 h 1135240"/>
              <a:gd name="connsiteX15" fmla="*/ 831279 w 1821879"/>
              <a:gd name="connsiteY15" fmla="*/ 228601 h 1135240"/>
              <a:gd name="connsiteX16" fmla="*/ 764604 w 1821879"/>
              <a:gd name="connsiteY16" fmla="*/ 466726 h 1135240"/>
              <a:gd name="connsiteX17" fmla="*/ 740792 w 1821879"/>
              <a:gd name="connsiteY17" fmla="*/ 176213 h 1135240"/>
              <a:gd name="connsiteX18" fmla="*/ 538280 w 1821879"/>
              <a:gd name="connsiteY18" fmla="*/ 504825 h 1135240"/>
              <a:gd name="connsiteX19" fmla="*/ 426311 w 1821879"/>
              <a:gd name="connsiteY19" fmla="*/ 0 h 1135240"/>
              <a:gd name="connsiteX20" fmla="*/ 385868 w 1821879"/>
              <a:gd name="connsiteY20" fmla="*/ 521494 h 1135240"/>
              <a:gd name="connsiteX21" fmla="*/ 357338 w 1821879"/>
              <a:gd name="connsiteY21" fmla="*/ 54770 h 1135240"/>
              <a:gd name="connsiteX22" fmla="*/ 252539 w 1821879"/>
              <a:gd name="connsiteY22" fmla="*/ 550069 h 1135240"/>
              <a:gd name="connsiteX23" fmla="*/ 207304 w 1821879"/>
              <a:gd name="connsiteY23" fmla="*/ 195263 h 1135240"/>
              <a:gd name="connsiteX24" fmla="*/ 95404 w 1821879"/>
              <a:gd name="connsiteY24" fmla="*/ 502445 h 1135240"/>
              <a:gd name="connsiteX25" fmla="*/ 12096 w 1821879"/>
              <a:gd name="connsiteY25" fmla="*/ 95251 h 1135240"/>
              <a:gd name="connsiteX26" fmla="*/ 2604 w 1821879"/>
              <a:gd name="connsiteY26" fmla="*/ 538163 h 1135240"/>
              <a:gd name="connsiteX27" fmla="*/ 2604 w 1821879"/>
              <a:gd name="connsiteY27" fmla="*/ 1133476 h 1135240"/>
              <a:gd name="connsiteX0" fmla="*/ 2604 w 1821879"/>
              <a:gd name="connsiteY0" fmla="*/ 1133476 h 1135240"/>
              <a:gd name="connsiteX1" fmla="*/ 1821879 w 1821879"/>
              <a:gd name="connsiteY1" fmla="*/ 1133476 h 1135240"/>
              <a:gd name="connsiteX2" fmla="*/ 1817117 w 1821879"/>
              <a:gd name="connsiteY2" fmla="*/ 528638 h 1135240"/>
              <a:gd name="connsiteX3" fmla="*/ 1783779 w 1821879"/>
              <a:gd name="connsiteY3" fmla="*/ 180976 h 1135240"/>
              <a:gd name="connsiteX4" fmla="*/ 1717104 w 1821879"/>
              <a:gd name="connsiteY4" fmla="*/ 528638 h 1135240"/>
              <a:gd name="connsiteX5" fmla="*/ 1574229 w 1821879"/>
              <a:gd name="connsiteY5" fmla="*/ 200026 h 1135240"/>
              <a:gd name="connsiteX6" fmla="*/ 1559942 w 1821879"/>
              <a:gd name="connsiteY6" fmla="*/ 471488 h 1135240"/>
              <a:gd name="connsiteX7" fmla="*/ 1417067 w 1821879"/>
              <a:gd name="connsiteY7" fmla="*/ 52388 h 1135240"/>
              <a:gd name="connsiteX8" fmla="*/ 1345629 w 1821879"/>
              <a:gd name="connsiteY8" fmla="*/ 438151 h 1135240"/>
              <a:gd name="connsiteX9" fmla="*/ 1298004 w 1821879"/>
              <a:gd name="connsiteY9" fmla="*/ 152401 h 1135240"/>
              <a:gd name="connsiteX10" fmla="*/ 1259904 w 1821879"/>
              <a:gd name="connsiteY10" fmla="*/ 500063 h 1135240"/>
              <a:gd name="connsiteX11" fmla="*/ 1164654 w 1821879"/>
              <a:gd name="connsiteY11" fmla="*/ 90488 h 1135240"/>
              <a:gd name="connsiteX12" fmla="*/ 1140842 w 1821879"/>
              <a:gd name="connsiteY12" fmla="*/ 523876 h 1135240"/>
              <a:gd name="connsiteX13" fmla="*/ 1045592 w 1821879"/>
              <a:gd name="connsiteY13" fmla="*/ 9526 h 1135240"/>
              <a:gd name="connsiteX14" fmla="*/ 907479 w 1821879"/>
              <a:gd name="connsiteY14" fmla="*/ 523876 h 1135240"/>
              <a:gd name="connsiteX15" fmla="*/ 831279 w 1821879"/>
              <a:gd name="connsiteY15" fmla="*/ 228601 h 1135240"/>
              <a:gd name="connsiteX16" fmla="*/ 764604 w 1821879"/>
              <a:gd name="connsiteY16" fmla="*/ 466726 h 1135240"/>
              <a:gd name="connsiteX17" fmla="*/ 712193 w 1821879"/>
              <a:gd name="connsiteY17" fmla="*/ 171451 h 1135240"/>
              <a:gd name="connsiteX18" fmla="*/ 538280 w 1821879"/>
              <a:gd name="connsiteY18" fmla="*/ 504825 h 1135240"/>
              <a:gd name="connsiteX19" fmla="*/ 426311 w 1821879"/>
              <a:gd name="connsiteY19" fmla="*/ 0 h 1135240"/>
              <a:gd name="connsiteX20" fmla="*/ 385868 w 1821879"/>
              <a:gd name="connsiteY20" fmla="*/ 521494 h 1135240"/>
              <a:gd name="connsiteX21" fmla="*/ 357338 w 1821879"/>
              <a:gd name="connsiteY21" fmla="*/ 54770 h 1135240"/>
              <a:gd name="connsiteX22" fmla="*/ 252539 w 1821879"/>
              <a:gd name="connsiteY22" fmla="*/ 550069 h 1135240"/>
              <a:gd name="connsiteX23" fmla="*/ 207304 w 1821879"/>
              <a:gd name="connsiteY23" fmla="*/ 195263 h 1135240"/>
              <a:gd name="connsiteX24" fmla="*/ 95404 w 1821879"/>
              <a:gd name="connsiteY24" fmla="*/ 502445 h 1135240"/>
              <a:gd name="connsiteX25" fmla="*/ 12096 w 1821879"/>
              <a:gd name="connsiteY25" fmla="*/ 95251 h 1135240"/>
              <a:gd name="connsiteX26" fmla="*/ 2604 w 1821879"/>
              <a:gd name="connsiteY26" fmla="*/ 538163 h 1135240"/>
              <a:gd name="connsiteX27" fmla="*/ 2604 w 1821879"/>
              <a:gd name="connsiteY27" fmla="*/ 1133476 h 1135240"/>
              <a:gd name="connsiteX0" fmla="*/ 2604 w 1821879"/>
              <a:gd name="connsiteY0" fmla="*/ 1133476 h 1135240"/>
              <a:gd name="connsiteX1" fmla="*/ 1821879 w 1821879"/>
              <a:gd name="connsiteY1" fmla="*/ 1133476 h 1135240"/>
              <a:gd name="connsiteX2" fmla="*/ 1817117 w 1821879"/>
              <a:gd name="connsiteY2" fmla="*/ 528638 h 1135240"/>
              <a:gd name="connsiteX3" fmla="*/ 1783779 w 1821879"/>
              <a:gd name="connsiteY3" fmla="*/ 180976 h 1135240"/>
              <a:gd name="connsiteX4" fmla="*/ 1717104 w 1821879"/>
              <a:gd name="connsiteY4" fmla="*/ 528638 h 1135240"/>
              <a:gd name="connsiteX5" fmla="*/ 1574229 w 1821879"/>
              <a:gd name="connsiteY5" fmla="*/ 200026 h 1135240"/>
              <a:gd name="connsiteX6" fmla="*/ 1559942 w 1821879"/>
              <a:gd name="connsiteY6" fmla="*/ 471488 h 1135240"/>
              <a:gd name="connsiteX7" fmla="*/ 1417067 w 1821879"/>
              <a:gd name="connsiteY7" fmla="*/ 52388 h 1135240"/>
              <a:gd name="connsiteX8" fmla="*/ 1345629 w 1821879"/>
              <a:gd name="connsiteY8" fmla="*/ 438151 h 1135240"/>
              <a:gd name="connsiteX9" fmla="*/ 1298004 w 1821879"/>
              <a:gd name="connsiteY9" fmla="*/ 152401 h 1135240"/>
              <a:gd name="connsiteX10" fmla="*/ 1259904 w 1821879"/>
              <a:gd name="connsiteY10" fmla="*/ 500063 h 1135240"/>
              <a:gd name="connsiteX11" fmla="*/ 1164654 w 1821879"/>
              <a:gd name="connsiteY11" fmla="*/ 90488 h 1135240"/>
              <a:gd name="connsiteX12" fmla="*/ 1140842 w 1821879"/>
              <a:gd name="connsiteY12" fmla="*/ 523876 h 1135240"/>
              <a:gd name="connsiteX13" fmla="*/ 1045592 w 1821879"/>
              <a:gd name="connsiteY13" fmla="*/ 9526 h 1135240"/>
              <a:gd name="connsiteX14" fmla="*/ 907479 w 1821879"/>
              <a:gd name="connsiteY14" fmla="*/ 523876 h 1135240"/>
              <a:gd name="connsiteX15" fmla="*/ 831279 w 1821879"/>
              <a:gd name="connsiteY15" fmla="*/ 228601 h 1135240"/>
              <a:gd name="connsiteX16" fmla="*/ 716938 w 1821879"/>
              <a:gd name="connsiteY16" fmla="*/ 516733 h 1135240"/>
              <a:gd name="connsiteX17" fmla="*/ 712193 w 1821879"/>
              <a:gd name="connsiteY17" fmla="*/ 171451 h 1135240"/>
              <a:gd name="connsiteX18" fmla="*/ 538280 w 1821879"/>
              <a:gd name="connsiteY18" fmla="*/ 504825 h 1135240"/>
              <a:gd name="connsiteX19" fmla="*/ 426311 w 1821879"/>
              <a:gd name="connsiteY19" fmla="*/ 0 h 1135240"/>
              <a:gd name="connsiteX20" fmla="*/ 385868 w 1821879"/>
              <a:gd name="connsiteY20" fmla="*/ 521494 h 1135240"/>
              <a:gd name="connsiteX21" fmla="*/ 357338 w 1821879"/>
              <a:gd name="connsiteY21" fmla="*/ 54770 h 1135240"/>
              <a:gd name="connsiteX22" fmla="*/ 252539 w 1821879"/>
              <a:gd name="connsiteY22" fmla="*/ 550069 h 1135240"/>
              <a:gd name="connsiteX23" fmla="*/ 207304 w 1821879"/>
              <a:gd name="connsiteY23" fmla="*/ 195263 h 1135240"/>
              <a:gd name="connsiteX24" fmla="*/ 95404 w 1821879"/>
              <a:gd name="connsiteY24" fmla="*/ 502445 h 1135240"/>
              <a:gd name="connsiteX25" fmla="*/ 12096 w 1821879"/>
              <a:gd name="connsiteY25" fmla="*/ 95251 h 1135240"/>
              <a:gd name="connsiteX26" fmla="*/ 2604 w 1821879"/>
              <a:gd name="connsiteY26" fmla="*/ 538163 h 1135240"/>
              <a:gd name="connsiteX27" fmla="*/ 2604 w 1821879"/>
              <a:gd name="connsiteY27" fmla="*/ 1133476 h 1135240"/>
              <a:gd name="connsiteX0" fmla="*/ 2604 w 1821879"/>
              <a:gd name="connsiteY0" fmla="*/ 1133476 h 1135240"/>
              <a:gd name="connsiteX1" fmla="*/ 1821879 w 1821879"/>
              <a:gd name="connsiteY1" fmla="*/ 1133476 h 1135240"/>
              <a:gd name="connsiteX2" fmla="*/ 1817117 w 1821879"/>
              <a:gd name="connsiteY2" fmla="*/ 528638 h 1135240"/>
              <a:gd name="connsiteX3" fmla="*/ 1783779 w 1821879"/>
              <a:gd name="connsiteY3" fmla="*/ 180976 h 1135240"/>
              <a:gd name="connsiteX4" fmla="*/ 1717104 w 1821879"/>
              <a:gd name="connsiteY4" fmla="*/ 528638 h 1135240"/>
              <a:gd name="connsiteX5" fmla="*/ 1574229 w 1821879"/>
              <a:gd name="connsiteY5" fmla="*/ 200026 h 1135240"/>
              <a:gd name="connsiteX6" fmla="*/ 1559942 w 1821879"/>
              <a:gd name="connsiteY6" fmla="*/ 471488 h 1135240"/>
              <a:gd name="connsiteX7" fmla="*/ 1417067 w 1821879"/>
              <a:gd name="connsiteY7" fmla="*/ 52388 h 1135240"/>
              <a:gd name="connsiteX8" fmla="*/ 1345629 w 1821879"/>
              <a:gd name="connsiteY8" fmla="*/ 438151 h 1135240"/>
              <a:gd name="connsiteX9" fmla="*/ 1298004 w 1821879"/>
              <a:gd name="connsiteY9" fmla="*/ 152401 h 1135240"/>
              <a:gd name="connsiteX10" fmla="*/ 1259904 w 1821879"/>
              <a:gd name="connsiteY10" fmla="*/ 500063 h 1135240"/>
              <a:gd name="connsiteX11" fmla="*/ 1164654 w 1821879"/>
              <a:gd name="connsiteY11" fmla="*/ 90488 h 1135240"/>
              <a:gd name="connsiteX12" fmla="*/ 1140842 w 1821879"/>
              <a:gd name="connsiteY12" fmla="*/ 523876 h 1135240"/>
              <a:gd name="connsiteX13" fmla="*/ 1045592 w 1821879"/>
              <a:gd name="connsiteY13" fmla="*/ 9526 h 1135240"/>
              <a:gd name="connsiteX14" fmla="*/ 907479 w 1821879"/>
              <a:gd name="connsiteY14" fmla="*/ 523876 h 1135240"/>
              <a:gd name="connsiteX15" fmla="*/ 757396 w 1821879"/>
              <a:gd name="connsiteY15" fmla="*/ 47626 h 1135240"/>
              <a:gd name="connsiteX16" fmla="*/ 716938 w 1821879"/>
              <a:gd name="connsiteY16" fmla="*/ 516733 h 1135240"/>
              <a:gd name="connsiteX17" fmla="*/ 712193 w 1821879"/>
              <a:gd name="connsiteY17" fmla="*/ 171451 h 1135240"/>
              <a:gd name="connsiteX18" fmla="*/ 538280 w 1821879"/>
              <a:gd name="connsiteY18" fmla="*/ 504825 h 1135240"/>
              <a:gd name="connsiteX19" fmla="*/ 426311 w 1821879"/>
              <a:gd name="connsiteY19" fmla="*/ 0 h 1135240"/>
              <a:gd name="connsiteX20" fmla="*/ 385868 w 1821879"/>
              <a:gd name="connsiteY20" fmla="*/ 521494 h 1135240"/>
              <a:gd name="connsiteX21" fmla="*/ 357338 w 1821879"/>
              <a:gd name="connsiteY21" fmla="*/ 54770 h 1135240"/>
              <a:gd name="connsiteX22" fmla="*/ 252539 w 1821879"/>
              <a:gd name="connsiteY22" fmla="*/ 550069 h 1135240"/>
              <a:gd name="connsiteX23" fmla="*/ 207304 w 1821879"/>
              <a:gd name="connsiteY23" fmla="*/ 195263 h 1135240"/>
              <a:gd name="connsiteX24" fmla="*/ 95404 w 1821879"/>
              <a:gd name="connsiteY24" fmla="*/ 502445 h 1135240"/>
              <a:gd name="connsiteX25" fmla="*/ 12096 w 1821879"/>
              <a:gd name="connsiteY25" fmla="*/ 95251 h 1135240"/>
              <a:gd name="connsiteX26" fmla="*/ 2604 w 1821879"/>
              <a:gd name="connsiteY26" fmla="*/ 538163 h 1135240"/>
              <a:gd name="connsiteX27" fmla="*/ 2604 w 1821879"/>
              <a:gd name="connsiteY27" fmla="*/ 1133476 h 1135240"/>
              <a:gd name="connsiteX0" fmla="*/ 2604 w 1821879"/>
              <a:gd name="connsiteY0" fmla="*/ 1133476 h 1135240"/>
              <a:gd name="connsiteX1" fmla="*/ 1821879 w 1821879"/>
              <a:gd name="connsiteY1" fmla="*/ 1133476 h 1135240"/>
              <a:gd name="connsiteX2" fmla="*/ 1817117 w 1821879"/>
              <a:gd name="connsiteY2" fmla="*/ 528638 h 1135240"/>
              <a:gd name="connsiteX3" fmla="*/ 1783779 w 1821879"/>
              <a:gd name="connsiteY3" fmla="*/ 180976 h 1135240"/>
              <a:gd name="connsiteX4" fmla="*/ 1717104 w 1821879"/>
              <a:gd name="connsiteY4" fmla="*/ 528638 h 1135240"/>
              <a:gd name="connsiteX5" fmla="*/ 1574229 w 1821879"/>
              <a:gd name="connsiteY5" fmla="*/ 200026 h 1135240"/>
              <a:gd name="connsiteX6" fmla="*/ 1559942 w 1821879"/>
              <a:gd name="connsiteY6" fmla="*/ 471488 h 1135240"/>
              <a:gd name="connsiteX7" fmla="*/ 1417067 w 1821879"/>
              <a:gd name="connsiteY7" fmla="*/ 52388 h 1135240"/>
              <a:gd name="connsiteX8" fmla="*/ 1345629 w 1821879"/>
              <a:gd name="connsiteY8" fmla="*/ 438151 h 1135240"/>
              <a:gd name="connsiteX9" fmla="*/ 1298004 w 1821879"/>
              <a:gd name="connsiteY9" fmla="*/ 152401 h 1135240"/>
              <a:gd name="connsiteX10" fmla="*/ 1259904 w 1821879"/>
              <a:gd name="connsiteY10" fmla="*/ 500063 h 1135240"/>
              <a:gd name="connsiteX11" fmla="*/ 1164654 w 1821879"/>
              <a:gd name="connsiteY11" fmla="*/ 90488 h 1135240"/>
              <a:gd name="connsiteX12" fmla="*/ 1140842 w 1821879"/>
              <a:gd name="connsiteY12" fmla="*/ 523876 h 1135240"/>
              <a:gd name="connsiteX13" fmla="*/ 1045592 w 1821879"/>
              <a:gd name="connsiteY13" fmla="*/ 9526 h 1135240"/>
              <a:gd name="connsiteX14" fmla="*/ 833598 w 1821879"/>
              <a:gd name="connsiteY14" fmla="*/ 514351 h 1135240"/>
              <a:gd name="connsiteX15" fmla="*/ 757396 w 1821879"/>
              <a:gd name="connsiteY15" fmla="*/ 47626 h 1135240"/>
              <a:gd name="connsiteX16" fmla="*/ 716938 w 1821879"/>
              <a:gd name="connsiteY16" fmla="*/ 516733 h 1135240"/>
              <a:gd name="connsiteX17" fmla="*/ 712193 w 1821879"/>
              <a:gd name="connsiteY17" fmla="*/ 171451 h 1135240"/>
              <a:gd name="connsiteX18" fmla="*/ 538280 w 1821879"/>
              <a:gd name="connsiteY18" fmla="*/ 504825 h 1135240"/>
              <a:gd name="connsiteX19" fmla="*/ 426311 w 1821879"/>
              <a:gd name="connsiteY19" fmla="*/ 0 h 1135240"/>
              <a:gd name="connsiteX20" fmla="*/ 385868 w 1821879"/>
              <a:gd name="connsiteY20" fmla="*/ 521494 h 1135240"/>
              <a:gd name="connsiteX21" fmla="*/ 357338 w 1821879"/>
              <a:gd name="connsiteY21" fmla="*/ 54770 h 1135240"/>
              <a:gd name="connsiteX22" fmla="*/ 252539 w 1821879"/>
              <a:gd name="connsiteY22" fmla="*/ 550069 h 1135240"/>
              <a:gd name="connsiteX23" fmla="*/ 207304 w 1821879"/>
              <a:gd name="connsiteY23" fmla="*/ 195263 h 1135240"/>
              <a:gd name="connsiteX24" fmla="*/ 95404 w 1821879"/>
              <a:gd name="connsiteY24" fmla="*/ 502445 h 1135240"/>
              <a:gd name="connsiteX25" fmla="*/ 12096 w 1821879"/>
              <a:gd name="connsiteY25" fmla="*/ 95251 h 1135240"/>
              <a:gd name="connsiteX26" fmla="*/ 2604 w 1821879"/>
              <a:gd name="connsiteY26" fmla="*/ 538163 h 1135240"/>
              <a:gd name="connsiteX27" fmla="*/ 2604 w 1821879"/>
              <a:gd name="connsiteY27" fmla="*/ 1133476 h 1135240"/>
              <a:gd name="connsiteX0" fmla="*/ 2604 w 1821879"/>
              <a:gd name="connsiteY0" fmla="*/ 1133476 h 1135240"/>
              <a:gd name="connsiteX1" fmla="*/ 1821879 w 1821879"/>
              <a:gd name="connsiteY1" fmla="*/ 1133476 h 1135240"/>
              <a:gd name="connsiteX2" fmla="*/ 1817117 w 1821879"/>
              <a:gd name="connsiteY2" fmla="*/ 528638 h 1135240"/>
              <a:gd name="connsiteX3" fmla="*/ 1783779 w 1821879"/>
              <a:gd name="connsiteY3" fmla="*/ 180976 h 1135240"/>
              <a:gd name="connsiteX4" fmla="*/ 1717104 w 1821879"/>
              <a:gd name="connsiteY4" fmla="*/ 528638 h 1135240"/>
              <a:gd name="connsiteX5" fmla="*/ 1574229 w 1821879"/>
              <a:gd name="connsiteY5" fmla="*/ 200026 h 1135240"/>
              <a:gd name="connsiteX6" fmla="*/ 1559942 w 1821879"/>
              <a:gd name="connsiteY6" fmla="*/ 471488 h 1135240"/>
              <a:gd name="connsiteX7" fmla="*/ 1417067 w 1821879"/>
              <a:gd name="connsiteY7" fmla="*/ 52388 h 1135240"/>
              <a:gd name="connsiteX8" fmla="*/ 1345629 w 1821879"/>
              <a:gd name="connsiteY8" fmla="*/ 438151 h 1135240"/>
              <a:gd name="connsiteX9" fmla="*/ 1298004 w 1821879"/>
              <a:gd name="connsiteY9" fmla="*/ 152401 h 1135240"/>
              <a:gd name="connsiteX10" fmla="*/ 1259904 w 1821879"/>
              <a:gd name="connsiteY10" fmla="*/ 500063 h 1135240"/>
              <a:gd name="connsiteX11" fmla="*/ 1164654 w 1821879"/>
              <a:gd name="connsiteY11" fmla="*/ 90488 h 1135240"/>
              <a:gd name="connsiteX12" fmla="*/ 1140842 w 1821879"/>
              <a:gd name="connsiteY12" fmla="*/ 523876 h 1135240"/>
              <a:gd name="connsiteX13" fmla="*/ 916894 w 1821879"/>
              <a:gd name="connsiteY13" fmla="*/ 69057 h 1135240"/>
              <a:gd name="connsiteX14" fmla="*/ 833598 w 1821879"/>
              <a:gd name="connsiteY14" fmla="*/ 514351 h 1135240"/>
              <a:gd name="connsiteX15" fmla="*/ 757396 w 1821879"/>
              <a:gd name="connsiteY15" fmla="*/ 47626 h 1135240"/>
              <a:gd name="connsiteX16" fmla="*/ 716938 w 1821879"/>
              <a:gd name="connsiteY16" fmla="*/ 516733 h 1135240"/>
              <a:gd name="connsiteX17" fmla="*/ 712193 w 1821879"/>
              <a:gd name="connsiteY17" fmla="*/ 171451 h 1135240"/>
              <a:gd name="connsiteX18" fmla="*/ 538280 w 1821879"/>
              <a:gd name="connsiteY18" fmla="*/ 504825 h 1135240"/>
              <a:gd name="connsiteX19" fmla="*/ 426311 w 1821879"/>
              <a:gd name="connsiteY19" fmla="*/ 0 h 1135240"/>
              <a:gd name="connsiteX20" fmla="*/ 385868 w 1821879"/>
              <a:gd name="connsiteY20" fmla="*/ 521494 h 1135240"/>
              <a:gd name="connsiteX21" fmla="*/ 357338 w 1821879"/>
              <a:gd name="connsiteY21" fmla="*/ 54770 h 1135240"/>
              <a:gd name="connsiteX22" fmla="*/ 252539 w 1821879"/>
              <a:gd name="connsiteY22" fmla="*/ 550069 h 1135240"/>
              <a:gd name="connsiteX23" fmla="*/ 207304 w 1821879"/>
              <a:gd name="connsiteY23" fmla="*/ 195263 h 1135240"/>
              <a:gd name="connsiteX24" fmla="*/ 95404 w 1821879"/>
              <a:gd name="connsiteY24" fmla="*/ 502445 h 1135240"/>
              <a:gd name="connsiteX25" fmla="*/ 12096 w 1821879"/>
              <a:gd name="connsiteY25" fmla="*/ 95251 h 1135240"/>
              <a:gd name="connsiteX26" fmla="*/ 2604 w 1821879"/>
              <a:gd name="connsiteY26" fmla="*/ 538163 h 1135240"/>
              <a:gd name="connsiteX27" fmla="*/ 2604 w 1821879"/>
              <a:gd name="connsiteY27" fmla="*/ 1133476 h 1135240"/>
              <a:gd name="connsiteX0" fmla="*/ 2604 w 1821879"/>
              <a:gd name="connsiteY0" fmla="*/ 1133476 h 1135240"/>
              <a:gd name="connsiteX1" fmla="*/ 1821879 w 1821879"/>
              <a:gd name="connsiteY1" fmla="*/ 1133476 h 1135240"/>
              <a:gd name="connsiteX2" fmla="*/ 1817117 w 1821879"/>
              <a:gd name="connsiteY2" fmla="*/ 528638 h 1135240"/>
              <a:gd name="connsiteX3" fmla="*/ 1783779 w 1821879"/>
              <a:gd name="connsiteY3" fmla="*/ 180976 h 1135240"/>
              <a:gd name="connsiteX4" fmla="*/ 1717104 w 1821879"/>
              <a:gd name="connsiteY4" fmla="*/ 528638 h 1135240"/>
              <a:gd name="connsiteX5" fmla="*/ 1574229 w 1821879"/>
              <a:gd name="connsiteY5" fmla="*/ 200026 h 1135240"/>
              <a:gd name="connsiteX6" fmla="*/ 1559942 w 1821879"/>
              <a:gd name="connsiteY6" fmla="*/ 471488 h 1135240"/>
              <a:gd name="connsiteX7" fmla="*/ 1417067 w 1821879"/>
              <a:gd name="connsiteY7" fmla="*/ 52388 h 1135240"/>
              <a:gd name="connsiteX8" fmla="*/ 1345629 w 1821879"/>
              <a:gd name="connsiteY8" fmla="*/ 438151 h 1135240"/>
              <a:gd name="connsiteX9" fmla="*/ 1298004 w 1821879"/>
              <a:gd name="connsiteY9" fmla="*/ 152401 h 1135240"/>
              <a:gd name="connsiteX10" fmla="*/ 1259904 w 1821879"/>
              <a:gd name="connsiteY10" fmla="*/ 500063 h 1135240"/>
              <a:gd name="connsiteX11" fmla="*/ 1164654 w 1821879"/>
              <a:gd name="connsiteY11" fmla="*/ 90488 h 1135240"/>
              <a:gd name="connsiteX12" fmla="*/ 1026443 w 1821879"/>
              <a:gd name="connsiteY12" fmla="*/ 442914 h 1135240"/>
              <a:gd name="connsiteX13" fmla="*/ 916894 w 1821879"/>
              <a:gd name="connsiteY13" fmla="*/ 69057 h 1135240"/>
              <a:gd name="connsiteX14" fmla="*/ 833598 w 1821879"/>
              <a:gd name="connsiteY14" fmla="*/ 514351 h 1135240"/>
              <a:gd name="connsiteX15" fmla="*/ 757396 w 1821879"/>
              <a:gd name="connsiteY15" fmla="*/ 47626 h 1135240"/>
              <a:gd name="connsiteX16" fmla="*/ 716938 w 1821879"/>
              <a:gd name="connsiteY16" fmla="*/ 516733 h 1135240"/>
              <a:gd name="connsiteX17" fmla="*/ 712193 w 1821879"/>
              <a:gd name="connsiteY17" fmla="*/ 171451 h 1135240"/>
              <a:gd name="connsiteX18" fmla="*/ 538280 w 1821879"/>
              <a:gd name="connsiteY18" fmla="*/ 504825 h 1135240"/>
              <a:gd name="connsiteX19" fmla="*/ 426311 w 1821879"/>
              <a:gd name="connsiteY19" fmla="*/ 0 h 1135240"/>
              <a:gd name="connsiteX20" fmla="*/ 385868 w 1821879"/>
              <a:gd name="connsiteY20" fmla="*/ 521494 h 1135240"/>
              <a:gd name="connsiteX21" fmla="*/ 357338 w 1821879"/>
              <a:gd name="connsiteY21" fmla="*/ 54770 h 1135240"/>
              <a:gd name="connsiteX22" fmla="*/ 252539 w 1821879"/>
              <a:gd name="connsiteY22" fmla="*/ 550069 h 1135240"/>
              <a:gd name="connsiteX23" fmla="*/ 207304 w 1821879"/>
              <a:gd name="connsiteY23" fmla="*/ 195263 h 1135240"/>
              <a:gd name="connsiteX24" fmla="*/ 95404 w 1821879"/>
              <a:gd name="connsiteY24" fmla="*/ 502445 h 1135240"/>
              <a:gd name="connsiteX25" fmla="*/ 12096 w 1821879"/>
              <a:gd name="connsiteY25" fmla="*/ 95251 h 1135240"/>
              <a:gd name="connsiteX26" fmla="*/ 2604 w 1821879"/>
              <a:gd name="connsiteY26" fmla="*/ 538163 h 1135240"/>
              <a:gd name="connsiteX27" fmla="*/ 2604 w 1821879"/>
              <a:gd name="connsiteY27" fmla="*/ 1133476 h 1135240"/>
              <a:gd name="connsiteX0" fmla="*/ 2604 w 1821879"/>
              <a:gd name="connsiteY0" fmla="*/ 1154906 h 1156670"/>
              <a:gd name="connsiteX1" fmla="*/ 1821879 w 1821879"/>
              <a:gd name="connsiteY1" fmla="*/ 1154906 h 1156670"/>
              <a:gd name="connsiteX2" fmla="*/ 1817117 w 1821879"/>
              <a:gd name="connsiteY2" fmla="*/ 550068 h 1156670"/>
              <a:gd name="connsiteX3" fmla="*/ 1783779 w 1821879"/>
              <a:gd name="connsiteY3" fmla="*/ 202406 h 1156670"/>
              <a:gd name="connsiteX4" fmla="*/ 1717104 w 1821879"/>
              <a:gd name="connsiteY4" fmla="*/ 550068 h 1156670"/>
              <a:gd name="connsiteX5" fmla="*/ 1574229 w 1821879"/>
              <a:gd name="connsiteY5" fmla="*/ 221456 h 1156670"/>
              <a:gd name="connsiteX6" fmla="*/ 1559942 w 1821879"/>
              <a:gd name="connsiteY6" fmla="*/ 492918 h 1156670"/>
              <a:gd name="connsiteX7" fmla="*/ 1417067 w 1821879"/>
              <a:gd name="connsiteY7" fmla="*/ 73818 h 1156670"/>
              <a:gd name="connsiteX8" fmla="*/ 1345629 w 1821879"/>
              <a:gd name="connsiteY8" fmla="*/ 459581 h 1156670"/>
              <a:gd name="connsiteX9" fmla="*/ 1298004 w 1821879"/>
              <a:gd name="connsiteY9" fmla="*/ 173831 h 1156670"/>
              <a:gd name="connsiteX10" fmla="*/ 1259904 w 1821879"/>
              <a:gd name="connsiteY10" fmla="*/ 521493 h 1156670"/>
              <a:gd name="connsiteX11" fmla="*/ 1086005 w 1821879"/>
              <a:gd name="connsiteY11" fmla="*/ 0 h 1156670"/>
              <a:gd name="connsiteX12" fmla="*/ 1026443 w 1821879"/>
              <a:gd name="connsiteY12" fmla="*/ 464344 h 1156670"/>
              <a:gd name="connsiteX13" fmla="*/ 916894 w 1821879"/>
              <a:gd name="connsiteY13" fmla="*/ 90487 h 1156670"/>
              <a:gd name="connsiteX14" fmla="*/ 833598 w 1821879"/>
              <a:gd name="connsiteY14" fmla="*/ 535781 h 1156670"/>
              <a:gd name="connsiteX15" fmla="*/ 757396 w 1821879"/>
              <a:gd name="connsiteY15" fmla="*/ 69056 h 1156670"/>
              <a:gd name="connsiteX16" fmla="*/ 716938 w 1821879"/>
              <a:gd name="connsiteY16" fmla="*/ 538163 h 1156670"/>
              <a:gd name="connsiteX17" fmla="*/ 712193 w 1821879"/>
              <a:gd name="connsiteY17" fmla="*/ 192881 h 1156670"/>
              <a:gd name="connsiteX18" fmla="*/ 538280 w 1821879"/>
              <a:gd name="connsiteY18" fmla="*/ 526255 h 1156670"/>
              <a:gd name="connsiteX19" fmla="*/ 426311 w 1821879"/>
              <a:gd name="connsiteY19" fmla="*/ 21430 h 1156670"/>
              <a:gd name="connsiteX20" fmla="*/ 385868 w 1821879"/>
              <a:gd name="connsiteY20" fmla="*/ 542924 h 1156670"/>
              <a:gd name="connsiteX21" fmla="*/ 357338 w 1821879"/>
              <a:gd name="connsiteY21" fmla="*/ 76200 h 1156670"/>
              <a:gd name="connsiteX22" fmla="*/ 252539 w 1821879"/>
              <a:gd name="connsiteY22" fmla="*/ 571499 h 1156670"/>
              <a:gd name="connsiteX23" fmla="*/ 207304 w 1821879"/>
              <a:gd name="connsiteY23" fmla="*/ 216693 h 1156670"/>
              <a:gd name="connsiteX24" fmla="*/ 95404 w 1821879"/>
              <a:gd name="connsiteY24" fmla="*/ 523875 h 1156670"/>
              <a:gd name="connsiteX25" fmla="*/ 12096 w 1821879"/>
              <a:gd name="connsiteY25" fmla="*/ 116681 h 1156670"/>
              <a:gd name="connsiteX26" fmla="*/ 2604 w 1821879"/>
              <a:gd name="connsiteY26" fmla="*/ 559593 h 1156670"/>
              <a:gd name="connsiteX27" fmla="*/ 2604 w 1821879"/>
              <a:gd name="connsiteY27" fmla="*/ 1154906 h 1156670"/>
              <a:gd name="connsiteX0" fmla="*/ 2604 w 1821879"/>
              <a:gd name="connsiteY0" fmla="*/ 1154906 h 1156670"/>
              <a:gd name="connsiteX1" fmla="*/ 1821879 w 1821879"/>
              <a:gd name="connsiteY1" fmla="*/ 1154906 h 1156670"/>
              <a:gd name="connsiteX2" fmla="*/ 1817117 w 1821879"/>
              <a:gd name="connsiteY2" fmla="*/ 550068 h 1156670"/>
              <a:gd name="connsiteX3" fmla="*/ 1783779 w 1821879"/>
              <a:gd name="connsiteY3" fmla="*/ 202406 h 1156670"/>
              <a:gd name="connsiteX4" fmla="*/ 1717104 w 1821879"/>
              <a:gd name="connsiteY4" fmla="*/ 550068 h 1156670"/>
              <a:gd name="connsiteX5" fmla="*/ 1574229 w 1821879"/>
              <a:gd name="connsiteY5" fmla="*/ 221456 h 1156670"/>
              <a:gd name="connsiteX6" fmla="*/ 1559942 w 1821879"/>
              <a:gd name="connsiteY6" fmla="*/ 492918 h 1156670"/>
              <a:gd name="connsiteX7" fmla="*/ 1417067 w 1821879"/>
              <a:gd name="connsiteY7" fmla="*/ 73818 h 1156670"/>
              <a:gd name="connsiteX8" fmla="*/ 1345629 w 1821879"/>
              <a:gd name="connsiteY8" fmla="*/ 459581 h 1156670"/>
              <a:gd name="connsiteX9" fmla="*/ 1298004 w 1821879"/>
              <a:gd name="connsiteY9" fmla="*/ 173831 h 1156670"/>
              <a:gd name="connsiteX10" fmla="*/ 1195555 w 1821879"/>
              <a:gd name="connsiteY10" fmla="*/ 547687 h 1156670"/>
              <a:gd name="connsiteX11" fmla="*/ 1086005 w 1821879"/>
              <a:gd name="connsiteY11" fmla="*/ 0 h 1156670"/>
              <a:gd name="connsiteX12" fmla="*/ 1026443 w 1821879"/>
              <a:gd name="connsiteY12" fmla="*/ 464344 h 1156670"/>
              <a:gd name="connsiteX13" fmla="*/ 916894 w 1821879"/>
              <a:gd name="connsiteY13" fmla="*/ 90487 h 1156670"/>
              <a:gd name="connsiteX14" fmla="*/ 833598 w 1821879"/>
              <a:gd name="connsiteY14" fmla="*/ 535781 h 1156670"/>
              <a:gd name="connsiteX15" fmla="*/ 757396 w 1821879"/>
              <a:gd name="connsiteY15" fmla="*/ 69056 h 1156670"/>
              <a:gd name="connsiteX16" fmla="*/ 716938 w 1821879"/>
              <a:gd name="connsiteY16" fmla="*/ 538163 h 1156670"/>
              <a:gd name="connsiteX17" fmla="*/ 712193 w 1821879"/>
              <a:gd name="connsiteY17" fmla="*/ 192881 h 1156670"/>
              <a:gd name="connsiteX18" fmla="*/ 538280 w 1821879"/>
              <a:gd name="connsiteY18" fmla="*/ 526255 h 1156670"/>
              <a:gd name="connsiteX19" fmla="*/ 426311 w 1821879"/>
              <a:gd name="connsiteY19" fmla="*/ 21430 h 1156670"/>
              <a:gd name="connsiteX20" fmla="*/ 385868 w 1821879"/>
              <a:gd name="connsiteY20" fmla="*/ 542924 h 1156670"/>
              <a:gd name="connsiteX21" fmla="*/ 357338 w 1821879"/>
              <a:gd name="connsiteY21" fmla="*/ 76200 h 1156670"/>
              <a:gd name="connsiteX22" fmla="*/ 252539 w 1821879"/>
              <a:gd name="connsiteY22" fmla="*/ 571499 h 1156670"/>
              <a:gd name="connsiteX23" fmla="*/ 207304 w 1821879"/>
              <a:gd name="connsiteY23" fmla="*/ 216693 h 1156670"/>
              <a:gd name="connsiteX24" fmla="*/ 95404 w 1821879"/>
              <a:gd name="connsiteY24" fmla="*/ 523875 h 1156670"/>
              <a:gd name="connsiteX25" fmla="*/ 12096 w 1821879"/>
              <a:gd name="connsiteY25" fmla="*/ 116681 h 1156670"/>
              <a:gd name="connsiteX26" fmla="*/ 2604 w 1821879"/>
              <a:gd name="connsiteY26" fmla="*/ 559593 h 1156670"/>
              <a:gd name="connsiteX27" fmla="*/ 2604 w 1821879"/>
              <a:gd name="connsiteY27" fmla="*/ 1154906 h 1156670"/>
              <a:gd name="connsiteX0" fmla="*/ 2604 w 1821879"/>
              <a:gd name="connsiteY0" fmla="*/ 1154906 h 1156670"/>
              <a:gd name="connsiteX1" fmla="*/ 1821879 w 1821879"/>
              <a:gd name="connsiteY1" fmla="*/ 1154906 h 1156670"/>
              <a:gd name="connsiteX2" fmla="*/ 1817117 w 1821879"/>
              <a:gd name="connsiteY2" fmla="*/ 550068 h 1156670"/>
              <a:gd name="connsiteX3" fmla="*/ 1783779 w 1821879"/>
              <a:gd name="connsiteY3" fmla="*/ 202406 h 1156670"/>
              <a:gd name="connsiteX4" fmla="*/ 1717104 w 1821879"/>
              <a:gd name="connsiteY4" fmla="*/ 550068 h 1156670"/>
              <a:gd name="connsiteX5" fmla="*/ 1574229 w 1821879"/>
              <a:gd name="connsiteY5" fmla="*/ 221456 h 1156670"/>
              <a:gd name="connsiteX6" fmla="*/ 1559942 w 1821879"/>
              <a:gd name="connsiteY6" fmla="*/ 492918 h 1156670"/>
              <a:gd name="connsiteX7" fmla="*/ 1417067 w 1821879"/>
              <a:gd name="connsiteY7" fmla="*/ 73818 h 1156670"/>
              <a:gd name="connsiteX8" fmla="*/ 1345629 w 1821879"/>
              <a:gd name="connsiteY8" fmla="*/ 459581 h 1156670"/>
              <a:gd name="connsiteX9" fmla="*/ 1295621 w 1821879"/>
              <a:gd name="connsiteY9" fmla="*/ 211931 h 1156670"/>
              <a:gd name="connsiteX10" fmla="*/ 1195555 w 1821879"/>
              <a:gd name="connsiteY10" fmla="*/ 547687 h 1156670"/>
              <a:gd name="connsiteX11" fmla="*/ 1086005 w 1821879"/>
              <a:gd name="connsiteY11" fmla="*/ 0 h 1156670"/>
              <a:gd name="connsiteX12" fmla="*/ 1026443 w 1821879"/>
              <a:gd name="connsiteY12" fmla="*/ 464344 h 1156670"/>
              <a:gd name="connsiteX13" fmla="*/ 916894 w 1821879"/>
              <a:gd name="connsiteY13" fmla="*/ 90487 h 1156670"/>
              <a:gd name="connsiteX14" fmla="*/ 833598 w 1821879"/>
              <a:gd name="connsiteY14" fmla="*/ 535781 h 1156670"/>
              <a:gd name="connsiteX15" fmla="*/ 757396 w 1821879"/>
              <a:gd name="connsiteY15" fmla="*/ 69056 h 1156670"/>
              <a:gd name="connsiteX16" fmla="*/ 716938 w 1821879"/>
              <a:gd name="connsiteY16" fmla="*/ 538163 h 1156670"/>
              <a:gd name="connsiteX17" fmla="*/ 712193 w 1821879"/>
              <a:gd name="connsiteY17" fmla="*/ 192881 h 1156670"/>
              <a:gd name="connsiteX18" fmla="*/ 538280 w 1821879"/>
              <a:gd name="connsiteY18" fmla="*/ 526255 h 1156670"/>
              <a:gd name="connsiteX19" fmla="*/ 426311 w 1821879"/>
              <a:gd name="connsiteY19" fmla="*/ 21430 h 1156670"/>
              <a:gd name="connsiteX20" fmla="*/ 385868 w 1821879"/>
              <a:gd name="connsiteY20" fmla="*/ 542924 h 1156670"/>
              <a:gd name="connsiteX21" fmla="*/ 357338 w 1821879"/>
              <a:gd name="connsiteY21" fmla="*/ 76200 h 1156670"/>
              <a:gd name="connsiteX22" fmla="*/ 252539 w 1821879"/>
              <a:gd name="connsiteY22" fmla="*/ 571499 h 1156670"/>
              <a:gd name="connsiteX23" fmla="*/ 207304 w 1821879"/>
              <a:gd name="connsiteY23" fmla="*/ 216693 h 1156670"/>
              <a:gd name="connsiteX24" fmla="*/ 95404 w 1821879"/>
              <a:gd name="connsiteY24" fmla="*/ 523875 h 1156670"/>
              <a:gd name="connsiteX25" fmla="*/ 12096 w 1821879"/>
              <a:gd name="connsiteY25" fmla="*/ 116681 h 1156670"/>
              <a:gd name="connsiteX26" fmla="*/ 2604 w 1821879"/>
              <a:gd name="connsiteY26" fmla="*/ 559593 h 1156670"/>
              <a:gd name="connsiteX27" fmla="*/ 2604 w 1821879"/>
              <a:gd name="connsiteY27" fmla="*/ 1154906 h 1156670"/>
              <a:gd name="connsiteX0" fmla="*/ 2604 w 1821879"/>
              <a:gd name="connsiteY0" fmla="*/ 1154906 h 1156670"/>
              <a:gd name="connsiteX1" fmla="*/ 1821879 w 1821879"/>
              <a:gd name="connsiteY1" fmla="*/ 1154906 h 1156670"/>
              <a:gd name="connsiteX2" fmla="*/ 1817117 w 1821879"/>
              <a:gd name="connsiteY2" fmla="*/ 550068 h 1156670"/>
              <a:gd name="connsiteX3" fmla="*/ 1783779 w 1821879"/>
              <a:gd name="connsiteY3" fmla="*/ 202406 h 1156670"/>
              <a:gd name="connsiteX4" fmla="*/ 1717104 w 1821879"/>
              <a:gd name="connsiteY4" fmla="*/ 550068 h 1156670"/>
              <a:gd name="connsiteX5" fmla="*/ 1574229 w 1821879"/>
              <a:gd name="connsiteY5" fmla="*/ 221456 h 1156670"/>
              <a:gd name="connsiteX6" fmla="*/ 1559942 w 1821879"/>
              <a:gd name="connsiteY6" fmla="*/ 492918 h 1156670"/>
              <a:gd name="connsiteX7" fmla="*/ 1417067 w 1821879"/>
              <a:gd name="connsiteY7" fmla="*/ 73818 h 1156670"/>
              <a:gd name="connsiteX8" fmla="*/ 1398063 w 1821879"/>
              <a:gd name="connsiteY8" fmla="*/ 464343 h 1156670"/>
              <a:gd name="connsiteX9" fmla="*/ 1295621 w 1821879"/>
              <a:gd name="connsiteY9" fmla="*/ 211931 h 1156670"/>
              <a:gd name="connsiteX10" fmla="*/ 1195555 w 1821879"/>
              <a:gd name="connsiteY10" fmla="*/ 547687 h 1156670"/>
              <a:gd name="connsiteX11" fmla="*/ 1086005 w 1821879"/>
              <a:gd name="connsiteY11" fmla="*/ 0 h 1156670"/>
              <a:gd name="connsiteX12" fmla="*/ 1026443 w 1821879"/>
              <a:gd name="connsiteY12" fmla="*/ 464344 h 1156670"/>
              <a:gd name="connsiteX13" fmla="*/ 916894 w 1821879"/>
              <a:gd name="connsiteY13" fmla="*/ 90487 h 1156670"/>
              <a:gd name="connsiteX14" fmla="*/ 833598 w 1821879"/>
              <a:gd name="connsiteY14" fmla="*/ 535781 h 1156670"/>
              <a:gd name="connsiteX15" fmla="*/ 757396 w 1821879"/>
              <a:gd name="connsiteY15" fmla="*/ 69056 h 1156670"/>
              <a:gd name="connsiteX16" fmla="*/ 716938 w 1821879"/>
              <a:gd name="connsiteY16" fmla="*/ 538163 h 1156670"/>
              <a:gd name="connsiteX17" fmla="*/ 712193 w 1821879"/>
              <a:gd name="connsiteY17" fmla="*/ 192881 h 1156670"/>
              <a:gd name="connsiteX18" fmla="*/ 538280 w 1821879"/>
              <a:gd name="connsiteY18" fmla="*/ 526255 h 1156670"/>
              <a:gd name="connsiteX19" fmla="*/ 426311 w 1821879"/>
              <a:gd name="connsiteY19" fmla="*/ 21430 h 1156670"/>
              <a:gd name="connsiteX20" fmla="*/ 385868 w 1821879"/>
              <a:gd name="connsiteY20" fmla="*/ 542924 h 1156670"/>
              <a:gd name="connsiteX21" fmla="*/ 357338 w 1821879"/>
              <a:gd name="connsiteY21" fmla="*/ 76200 h 1156670"/>
              <a:gd name="connsiteX22" fmla="*/ 252539 w 1821879"/>
              <a:gd name="connsiteY22" fmla="*/ 571499 h 1156670"/>
              <a:gd name="connsiteX23" fmla="*/ 207304 w 1821879"/>
              <a:gd name="connsiteY23" fmla="*/ 216693 h 1156670"/>
              <a:gd name="connsiteX24" fmla="*/ 95404 w 1821879"/>
              <a:gd name="connsiteY24" fmla="*/ 523875 h 1156670"/>
              <a:gd name="connsiteX25" fmla="*/ 12096 w 1821879"/>
              <a:gd name="connsiteY25" fmla="*/ 116681 h 1156670"/>
              <a:gd name="connsiteX26" fmla="*/ 2604 w 1821879"/>
              <a:gd name="connsiteY26" fmla="*/ 559593 h 1156670"/>
              <a:gd name="connsiteX27" fmla="*/ 2604 w 1821879"/>
              <a:gd name="connsiteY27" fmla="*/ 1154906 h 1156670"/>
              <a:gd name="connsiteX0" fmla="*/ 2604 w 1821879"/>
              <a:gd name="connsiteY0" fmla="*/ 1133476 h 1135240"/>
              <a:gd name="connsiteX1" fmla="*/ 1821879 w 1821879"/>
              <a:gd name="connsiteY1" fmla="*/ 1133476 h 1135240"/>
              <a:gd name="connsiteX2" fmla="*/ 1817117 w 1821879"/>
              <a:gd name="connsiteY2" fmla="*/ 528638 h 1135240"/>
              <a:gd name="connsiteX3" fmla="*/ 1783779 w 1821879"/>
              <a:gd name="connsiteY3" fmla="*/ 180976 h 1135240"/>
              <a:gd name="connsiteX4" fmla="*/ 1717104 w 1821879"/>
              <a:gd name="connsiteY4" fmla="*/ 528638 h 1135240"/>
              <a:gd name="connsiteX5" fmla="*/ 1574229 w 1821879"/>
              <a:gd name="connsiteY5" fmla="*/ 200026 h 1135240"/>
              <a:gd name="connsiteX6" fmla="*/ 1559942 w 1821879"/>
              <a:gd name="connsiteY6" fmla="*/ 471488 h 1135240"/>
              <a:gd name="connsiteX7" fmla="*/ 1417067 w 1821879"/>
              <a:gd name="connsiteY7" fmla="*/ 52388 h 1135240"/>
              <a:gd name="connsiteX8" fmla="*/ 1398063 w 1821879"/>
              <a:gd name="connsiteY8" fmla="*/ 442913 h 1135240"/>
              <a:gd name="connsiteX9" fmla="*/ 1295621 w 1821879"/>
              <a:gd name="connsiteY9" fmla="*/ 190501 h 1135240"/>
              <a:gd name="connsiteX10" fmla="*/ 1195555 w 1821879"/>
              <a:gd name="connsiteY10" fmla="*/ 526257 h 1135240"/>
              <a:gd name="connsiteX11" fmla="*/ 1107454 w 1821879"/>
              <a:gd name="connsiteY11" fmla="*/ 107158 h 1135240"/>
              <a:gd name="connsiteX12" fmla="*/ 1026443 w 1821879"/>
              <a:gd name="connsiteY12" fmla="*/ 442914 h 1135240"/>
              <a:gd name="connsiteX13" fmla="*/ 916894 w 1821879"/>
              <a:gd name="connsiteY13" fmla="*/ 69057 h 1135240"/>
              <a:gd name="connsiteX14" fmla="*/ 833598 w 1821879"/>
              <a:gd name="connsiteY14" fmla="*/ 514351 h 1135240"/>
              <a:gd name="connsiteX15" fmla="*/ 757396 w 1821879"/>
              <a:gd name="connsiteY15" fmla="*/ 47626 h 1135240"/>
              <a:gd name="connsiteX16" fmla="*/ 716938 w 1821879"/>
              <a:gd name="connsiteY16" fmla="*/ 516733 h 1135240"/>
              <a:gd name="connsiteX17" fmla="*/ 712193 w 1821879"/>
              <a:gd name="connsiteY17" fmla="*/ 171451 h 1135240"/>
              <a:gd name="connsiteX18" fmla="*/ 538280 w 1821879"/>
              <a:gd name="connsiteY18" fmla="*/ 504825 h 1135240"/>
              <a:gd name="connsiteX19" fmla="*/ 426311 w 1821879"/>
              <a:gd name="connsiteY19" fmla="*/ 0 h 1135240"/>
              <a:gd name="connsiteX20" fmla="*/ 385868 w 1821879"/>
              <a:gd name="connsiteY20" fmla="*/ 521494 h 1135240"/>
              <a:gd name="connsiteX21" fmla="*/ 357338 w 1821879"/>
              <a:gd name="connsiteY21" fmla="*/ 54770 h 1135240"/>
              <a:gd name="connsiteX22" fmla="*/ 252539 w 1821879"/>
              <a:gd name="connsiteY22" fmla="*/ 550069 h 1135240"/>
              <a:gd name="connsiteX23" fmla="*/ 207304 w 1821879"/>
              <a:gd name="connsiteY23" fmla="*/ 195263 h 1135240"/>
              <a:gd name="connsiteX24" fmla="*/ 95404 w 1821879"/>
              <a:gd name="connsiteY24" fmla="*/ 502445 h 1135240"/>
              <a:gd name="connsiteX25" fmla="*/ 12096 w 1821879"/>
              <a:gd name="connsiteY25" fmla="*/ 95251 h 1135240"/>
              <a:gd name="connsiteX26" fmla="*/ 2604 w 1821879"/>
              <a:gd name="connsiteY26" fmla="*/ 538163 h 1135240"/>
              <a:gd name="connsiteX27" fmla="*/ 2604 w 1821879"/>
              <a:gd name="connsiteY27" fmla="*/ 1133476 h 1135240"/>
              <a:gd name="connsiteX0" fmla="*/ 2604 w 1821879"/>
              <a:gd name="connsiteY0" fmla="*/ 1145382 h 1147146"/>
              <a:gd name="connsiteX1" fmla="*/ 1821879 w 1821879"/>
              <a:gd name="connsiteY1" fmla="*/ 1145382 h 1147146"/>
              <a:gd name="connsiteX2" fmla="*/ 1817117 w 1821879"/>
              <a:gd name="connsiteY2" fmla="*/ 540544 h 1147146"/>
              <a:gd name="connsiteX3" fmla="*/ 1783779 w 1821879"/>
              <a:gd name="connsiteY3" fmla="*/ 192882 h 1147146"/>
              <a:gd name="connsiteX4" fmla="*/ 1717104 w 1821879"/>
              <a:gd name="connsiteY4" fmla="*/ 540544 h 1147146"/>
              <a:gd name="connsiteX5" fmla="*/ 1574229 w 1821879"/>
              <a:gd name="connsiteY5" fmla="*/ 211932 h 1147146"/>
              <a:gd name="connsiteX6" fmla="*/ 1559942 w 1821879"/>
              <a:gd name="connsiteY6" fmla="*/ 483394 h 1147146"/>
              <a:gd name="connsiteX7" fmla="*/ 1417067 w 1821879"/>
              <a:gd name="connsiteY7" fmla="*/ 64294 h 1147146"/>
              <a:gd name="connsiteX8" fmla="*/ 1398063 w 1821879"/>
              <a:gd name="connsiteY8" fmla="*/ 454819 h 1147146"/>
              <a:gd name="connsiteX9" fmla="*/ 1295621 w 1821879"/>
              <a:gd name="connsiteY9" fmla="*/ 202407 h 1147146"/>
              <a:gd name="connsiteX10" fmla="*/ 1195555 w 1821879"/>
              <a:gd name="connsiteY10" fmla="*/ 538163 h 1147146"/>
              <a:gd name="connsiteX11" fmla="*/ 1107454 w 1821879"/>
              <a:gd name="connsiteY11" fmla="*/ 119064 h 1147146"/>
              <a:gd name="connsiteX12" fmla="*/ 1026443 w 1821879"/>
              <a:gd name="connsiteY12" fmla="*/ 454820 h 1147146"/>
              <a:gd name="connsiteX13" fmla="*/ 912128 w 1821879"/>
              <a:gd name="connsiteY13" fmla="*/ 0 h 1147146"/>
              <a:gd name="connsiteX14" fmla="*/ 833598 w 1821879"/>
              <a:gd name="connsiteY14" fmla="*/ 526257 h 1147146"/>
              <a:gd name="connsiteX15" fmla="*/ 757396 w 1821879"/>
              <a:gd name="connsiteY15" fmla="*/ 59532 h 1147146"/>
              <a:gd name="connsiteX16" fmla="*/ 716938 w 1821879"/>
              <a:gd name="connsiteY16" fmla="*/ 528639 h 1147146"/>
              <a:gd name="connsiteX17" fmla="*/ 712193 w 1821879"/>
              <a:gd name="connsiteY17" fmla="*/ 183357 h 1147146"/>
              <a:gd name="connsiteX18" fmla="*/ 538280 w 1821879"/>
              <a:gd name="connsiteY18" fmla="*/ 516731 h 1147146"/>
              <a:gd name="connsiteX19" fmla="*/ 426311 w 1821879"/>
              <a:gd name="connsiteY19" fmla="*/ 11906 h 1147146"/>
              <a:gd name="connsiteX20" fmla="*/ 385868 w 1821879"/>
              <a:gd name="connsiteY20" fmla="*/ 533400 h 1147146"/>
              <a:gd name="connsiteX21" fmla="*/ 357338 w 1821879"/>
              <a:gd name="connsiteY21" fmla="*/ 66676 h 1147146"/>
              <a:gd name="connsiteX22" fmla="*/ 252539 w 1821879"/>
              <a:gd name="connsiteY22" fmla="*/ 561975 h 1147146"/>
              <a:gd name="connsiteX23" fmla="*/ 207304 w 1821879"/>
              <a:gd name="connsiteY23" fmla="*/ 207169 h 1147146"/>
              <a:gd name="connsiteX24" fmla="*/ 95404 w 1821879"/>
              <a:gd name="connsiteY24" fmla="*/ 514351 h 1147146"/>
              <a:gd name="connsiteX25" fmla="*/ 12096 w 1821879"/>
              <a:gd name="connsiteY25" fmla="*/ 107157 h 1147146"/>
              <a:gd name="connsiteX26" fmla="*/ 2604 w 1821879"/>
              <a:gd name="connsiteY26" fmla="*/ 550069 h 1147146"/>
              <a:gd name="connsiteX27" fmla="*/ 2604 w 1821879"/>
              <a:gd name="connsiteY27" fmla="*/ 1145382 h 1147146"/>
              <a:gd name="connsiteX0" fmla="*/ 2604 w 1821879"/>
              <a:gd name="connsiteY0" fmla="*/ 1145382 h 1147146"/>
              <a:gd name="connsiteX1" fmla="*/ 1821879 w 1821879"/>
              <a:gd name="connsiteY1" fmla="*/ 1145382 h 1147146"/>
              <a:gd name="connsiteX2" fmla="*/ 1817117 w 1821879"/>
              <a:gd name="connsiteY2" fmla="*/ 540544 h 1147146"/>
              <a:gd name="connsiteX3" fmla="*/ 1783779 w 1821879"/>
              <a:gd name="connsiteY3" fmla="*/ 192882 h 1147146"/>
              <a:gd name="connsiteX4" fmla="*/ 1717104 w 1821879"/>
              <a:gd name="connsiteY4" fmla="*/ 540544 h 1147146"/>
              <a:gd name="connsiteX5" fmla="*/ 1567079 w 1821879"/>
              <a:gd name="connsiteY5" fmla="*/ 321469 h 1147146"/>
              <a:gd name="connsiteX6" fmla="*/ 1559942 w 1821879"/>
              <a:gd name="connsiteY6" fmla="*/ 483394 h 1147146"/>
              <a:gd name="connsiteX7" fmla="*/ 1417067 w 1821879"/>
              <a:gd name="connsiteY7" fmla="*/ 64294 h 1147146"/>
              <a:gd name="connsiteX8" fmla="*/ 1398063 w 1821879"/>
              <a:gd name="connsiteY8" fmla="*/ 454819 h 1147146"/>
              <a:gd name="connsiteX9" fmla="*/ 1295621 w 1821879"/>
              <a:gd name="connsiteY9" fmla="*/ 202407 h 1147146"/>
              <a:gd name="connsiteX10" fmla="*/ 1195555 w 1821879"/>
              <a:gd name="connsiteY10" fmla="*/ 538163 h 1147146"/>
              <a:gd name="connsiteX11" fmla="*/ 1107454 w 1821879"/>
              <a:gd name="connsiteY11" fmla="*/ 119064 h 1147146"/>
              <a:gd name="connsiteX12" fmla="*/ 1026443 w 1821879"/>
              <a:gd name="connsiteY12" fmla="*/ 454820 h 1147146"/>
              <a:gd name="connsiteX13" fmla="*/ 912128 w 1821879"/>
              <a:gd name="connsiteY13" fmla="*/ 0 h 1147146"/>
              <a:gd name="connsiteX14" fmla="*/ 833598 w 1821879"/>
              <a:gd name="connsiteY14" fmla="*/ 526257 h 1147146"/>
              <a:gd name="connsiteX15" fmla="*/ 757396 w 1821879"/>
              <a:gd name="connsiteY15" fmla="*/ 59532 h 1147146"/>
              <a:gd name="connsiteX16" fmla="*/ 716938 w 1821879"/>
              <a:gd name="connsiteY16" fmla="*/ 528639 h 1147146"/>
              <a:gd name="connsiteX17" fmla="*/ 712193 w 1821879"/>
              <a:gd name="connsiteY17" fmla="*/ 183357 h 1147146"/>
              <a:gd name="connsiteX18" fmla="*/ 538280 w 1821879"/>
              <a:gd name="connsiteY18" fmla="*/ 516731 h 1147146"/>
              <a:gd name="connsiteX19" fmla="*/ 426311 w 1821879"/>
              <a:gd name="connsiteY19" fmla="*/ 11906 h 1147146"/>
              <a:gd name="connsiteX20" fmla="*/ 385868 w 1821879"/>
              <a:gd name="connsiteY20" fmla="*/ 533400 h 1147146"/>
              <a:gd name="connsiteX21" fmla="*/ 357338 w 1821879"/>
              <a:gd name="connsiteY21" fmla="*/ 66676 h 1147146"/>
              <a:gd name="connsiteX22" fmla="*/ 252539 w 1821879"/>
              <a:gd name="connsiteY22" fmla="*/ 561975 h 1147146"/>
              <a:gd name="connsiteX23" fmla="*/ 207304 w 1821879"/>
              <a:gd name="connsiteY23" fmla="*/ 207169 h 1147146"/>
              <a:gd name="connsiteX24" fmla="*/ 95404 w 1821879"/>
              <a:gd name="connsiteY24" fmla="*/ 514351 h 1147146"/>
              <a:gd name="connsiteX25" fmla="*/ 12096 w 1821879"/>
              <a:gd name="connsiteY25" fmla="*/ 107157 h 1147146"/>
              <a:gd name="connsiteX26" fmla="*/ 2604 w 1821879"/>
              <a:gd name="connsiteY26" fmla="*/ 550069 h 1147146"/>
              <a:gd name="connsiteX27" fmla="*/ 2604 w 1821879"/>
              <a:gd name="connsiteY27" fmla="*/ 1145382 h 1147146"/>
              <a:gd name="connsiteX0" fmla="*/ 2604 w 1821879"/>
              <a:gd name="connsiteY0" fmla="*/ 1145382 h 1147146"/>
              <a:gd name="connsiteX1" fmla="*/ 1821879 w 1821879"/>
              <a:gd name="connsiteY1" fmla="*/ 1145382 h 1147146"/>
              <a:gd name="connsiteX2" fmla="*/ 1817117 w 1821879"/>
              <a:gd name="connsiteY2" fmla="*/ 540544 h 1147146"/>
              <a:gd name="connsiteX3" fmla="*/ 1783779 w 1821879"/>
              <a:gd name="connsiteY3" fmla="*/ 192882 h 1147146"/>
              <a:gd name="connsiteX4" fmla="*/ 1645606 w 1821879"/>
              <a:gd name="connsiteY4" fmla="*/ 535782 h 1147146"/>
              <a:gd name="connsiteX5" fmla="*/ 1567079 w 1821879"/>
              <a:gd name="connsiteY5" fmla="*/ 321469 h 1147146"/>
              <a:gd name="connsiteX6" fmla="*/ 1559942 w 1821879"/>
              <a:gd name="connsiteY6" fmla="*/ 483394 h 1147146"/>
              <a:gd name="connsiteX7" fmla="*/ 1417067 w 1821879"/>
              <a:gd name="connsiteY7" fmla="*/ 64294 h 1147146"/>
              <a:gd name="connsiteX8" fmla="*/ 1398063 w 1821879"/>
              <a:gd name="connsiteY8" fmla="*/ 454819 h 1147146"/>
              <a:gd name="connsiteX9" fmla="*/ 1295621 w 1821879"/>
              <a:gd name="connsiteY9" fmla="*/ 202407 h 1147146"/>
              <a:gd name="connsiteX10" fmla="*/ 1195555 w 1821879"/>
              <a:gd name="connsiteY10" fmla="*/ 538163 h 1147146"/>
              <a:gd name="connsiteX11" fmla="*/ 1107454 w 1821879"/>
              <a:gd name="connsiteY11" fmla="*/ 119064 h 1147146"/>
              <a:gd name="connsiteX12" fmla="*/ 1026443 w 1821879"/>
              <a:gd name="connsiteY12" fmla="*/ 454820 h 1147146"/>
              <a:gd name="connsiteX13" fmla="*/ 912128 w 1821879"/>
              <a:gd name="connsiteY13" fmla="*/ 0 h 1147146"/>
              <a:gd name="connsiteX14" fmla="*/ 833598 w 1821879"/>
              <a:gd name="connsiteY14" fmla="*/ 526257 h 1147146"/>
              <a:gd name="connsiteX15" fmla="*/ 757396 w 1821879"/>
              <a:gd name="connsiteY15" fmla="*/ 59532 h 1147146"/>
              <a:gd name="connsiteX16" fmla="*/ 716938 w 1821879"/>
              <a:gd name="connsiteY16" fmla="*/ 528639 h 1147146"/>
              <a:gd name="connsiteX17" fmla="*/ 712193 w 1821879"/>
              <a:gd name="connsiteY17" fmla="*/ 183357 h 1147146"/>
              <a:gd name="connsiteX18" fmla="*/ 538280 w 1821879"/>
              <a:gd name="connsiteY18" fmla="*/ 516731 h 1147146"/>
              <a:gd name="connsiteX19" fmla="*/ 426311 w 1821879"/>
              <a:gd name="connsiteY19" fmla="*/ 11906 h 1147146"/>
              <a:gd name="connsiteX20" fmla="*/ 385868 w 1821879"/>
              <a:gd name="connsiteY20" fmla="*/ 533400 h 1147146"/>
              <a:gd name="connsiteX21" fmla="*/ 357338 w 1821879"/>
              <a:gd name="connsiteY21" fmla="*/ 66676 h 1147146"/>
              <a:gd name="connsiteX22" fmla="*/ 252539 w 1821879"/>
              <a:gd name="connsiteY22" fmla="*/ 561975 h 1147146"/>
              <a:gd name="connsiteX23" fmla="*/ 207304 w 1821879"/>
              <a:gd name="connsiteY23" fmla="*/ 207169 h 1147146"/>
              <a:gd name="connsiteX24" fmla="*/ 95404 w 1821879"/>
              <a:gd name="connsiteY24" fmla="*/ 514351 h 1147146"/>
              <a:gd name="connsiteX25" fmla="*/ 12096 w 1821879"/>
              <a:gd name="connsiteY25" fmla="*/ 107157 h 1147146"/>
              <a:gd name="connsiteX26" fmla="*/ 2604 w 1821879"/>
              <a:gd name="connsiteY26" fmla="*/ 550069 h 1147146"/>
              <a:gd name="connsiteX27" fmla="*/ 2604 w 1821879"/>
              <a:gd name="connsiteY27" fmla="*/ 1145382 h 1147146"/>
              <a:gd name="connsiteX0" fmla="*/ 2604 w 1821879"/>
              <a:gd name="connsiteY0" fmla="*/ 1145382 h 1147146"/>
              <a:gd name="connsiteX1" fmla="*/ 1821879 w 1821879"/>
              <a:gd name="connsiteY1" fmla="*/ 1145382 h 1147146"/>
              <a:gd name="connsiteX2" fmla="*/ 1817117 w 1821879"/>
              <a:gd name="connsiteY2" fmla="*/ 540544 h 1147146"/>
              <a:gd name="connsiteX3" fmla="*/ 1728964 w 1821879"/>
              <a:gd name="connsiteY3" fmla="*/ 266701 h 1147146"/>
              <a:gd name="connsiteX4" fmla="*/ 1645606 w 1821879"/>
              <a:gd name="connsiteY4" fmla="*/ 535782 h 1147146"/>
              <a:gd name="connsiteX5" fmla="*/ 1567079 w 1821879"/>
              <a:gd name="connsiteY5" fmla="*/ 321469 h 1147146"/>
              <a:gd name="connsiteX6" fmla="*/ 1559942 w 1821879"/>
              <a:gd name="connsiteY6" fmla="*/ 483394 h 1147146"/>
              <a:gd name="connsiteX7" fmla="*/ 1417067 w 1821879"/>
              <a:gd name="connsiteY7" fmla="*/ 64294 h 1147146"/>
              <a:gd name="connsiteX8" fmla="*/ 1398063 w 1821879"/>
              <a:gd name="connsiteY8" fmla="*/ 454819 h 1147146"/>
              <a:gd name="connsiteX9" fmla="*/ 1295621 w 1821879"/>
              <a:gd name="connsiteY9" fmla="*/ 202407 h 1147146"/>
              <a:gd name="connsiteX10" fmla="*/ 1195555 w 1821879"/>
              <a:gd name="connsiteY10" fmla="*/ 538163 h 1147146"/>
              <a:gd name="connsiteX11" fmla="*/ 1107454 w 1821879"/>
              <a:gd name="connsiteY11" fmla="*/ 119064 h 1147146"/>
              <a:gd name="connsiteX12" fmla="*/ 1026443 w 1821879"/>
              <a:gd name="connsiteY12" fmla="*/ 454820 h 1147146"/>
              <a:gd name="connsiteX13" fmla="*/ 912128 w 1821879"/>
              <a:gd name="connsiteY13" fmla="*/ 0 h 1147146"/>
              <a:gd name="connsiteX14" fmla="*/ 833598 w 1821879"/>
              <a:gd name="connsiteY14" fmla="*/ 526257 h 1147146"/>
              <a:gd name="connsiteX15" fmla="*/ 757396 w 1821879"/>
              <a:gd name="connsiteY15" fmla="*/ 59532 h 1147146"/>
              <a:gd name="connsiteX16" fmla="*/ 716938 w 1821879"/>
              <a:gd name="connsiteY16" fmla="*/ 528639 h 1147146"/>
              <a:gd name="connsiteX17" fmla="*/ 712193 w 1821879"/>
              <a:gd name="connsiteY17" fmla="*/ 183357 h 1147146"/>
              <a:gd name="connsiteX18" fmla="*/ 538280 w 1821879"/>
              <a:gd name="connsiteY18" fmla="*/ 516731 h 1147146"/>
              <a:gd name="connsiteX19" fmla="*/ 426311 w 1821879"/>
              <a:gd name="connsiteY19" fmla="*/ 11906 h 1147146"/>
              <a:gd name="connsiteX20" fmla="*/ 385868 w 1821879"/>
              <a:gd name="connsiteY20" fmla="*/ 533400 h 1147146"/>
              <a:gd name="connsiteX21" fmla="*/ 357338 w 1821879"/>
              <a:gd name="connsiteY21" fmla="*/ 66676 h 1147146"/>
              <a:gd name="connsiteX22" fmla="*/ 252539 w 1821879"/>
              <a:gd name="connsiteY22" fmla="*/ 561975 h 1147146"/>
              <a:gd name="connsiteX23" fmla="*/ 207304 w 1821879"/>
              <a:gd name="connsiteY23" fmla="*/ 207169 h 1147146"/>
              <a:gd name="connsiteX24" fmla="*/ 95404 w 1821879"/>
              <a:gd name="connsiteY24" fmla="*/ 514351 h 1147146"/>
              <a:gd name="connsiteX25" fmla="*/ 12096 w 1821879"/>
              <a:gd name="connsiteY25" fmla="*/ 107157 h 1147146"/>
              <a:gd name="connsiteX26" fmla="*/ 2604 w 1821879"/>
              <a:gd name="connsiteY26" fmla="*/ 550069 h 1147146"/>
              <a:gd name="connsiteX27" fmla="*/ 2604 w 1821879"/>
              <a:gd name="connsiteY27" fmla="*/ 1145382 h 1147146"/>
              <a:gd name="connsiteX0" fmla="*/ 1833 w 1821108"/>
              <a:gd name="connsiteY0" fmla="*/ 1145382 h 1147146"/>
              <a:gd name="connsiteX1" fmla="*/ 1821108 w 1821108"/>
              <a:gd name="connsiteY1" fmla="*/ 1145382 h 1147146"/>
              <a:gd name="connsiteX2" fmla="*/ 1816346 w 1821108"/>
              <a:gd name="connsiteY2" fmla="*/ 540544 h 1147146"/>
              <a:gd name="connsiteX3" fmla="*/ 1728193 w 1821108"/>
              <a:gd name="connsiteY3" fmla="*/ 266701 h 1147146"/>
              <a:gd name="connsiteX4" fmla="*/ 1644835 w 1821108"/>
              <a:gd name="connsiteY4" fmla="*/ 535782 h 1147146"/>
              <a:gd name="connsiteX5" fmla="*/ 1566308 w 1821108"/>
              <a:gd name="connsiteY5" fmla="*/ 321469 h 1147146"/>
              <a:gd name="connsiteX6" fmla="*/ 1559171 w 1821108"/>
              <a:gd name="connsiteY6" fmla="*/ 483394 h 1147146"/>
              <a:gd name="connsiteX7" fmla="*/ 1416296 w 1821108"/>
              <a:gd name="connsiteY7" fmla="*/ 64294 h 1147146"/>
              <a:gd name="connsiteX8" fmla="*/ 1397292 w 1821108"/>
              <a:gd name="connsiteY8" fmla="*/ 454819 h 1147146"/>
              <a:gd name="connsiteX9" fmla="*/ 1294850 w 1821108"/>
              <a:gd name="connsiteY9" fmla="*/ 202407 h 1147146"/>
              <a:gd name="connsiteX10" fmla="*/ 1194784 w 1821108"/>
              <a:gd name="connsiteY10" fmla="*/ 538163 h 1147146"/>
              <a:gd name="connsiteX11" fmla="*/ 1106683 w 1821108"/>
              <a:gd name="connsiteY11" fmla="*/ 119064 h 1147146"/>
              <a:gd name="connsiteX12" fmla="*/ 1025672 w 1821108"/>
              <a:gd name="connsiteY12" fmla="*/ 454820 h 1147146"/>
              <a:gd name="connsiteX13" fmla="*/ 911357 w 1821108"/>
              <a:gd name="connsiteY13" fmla="*/ 0 h 1147146"/>
              <a:gd name="connsiteX14" fmla="*/ 832827 w 1821108"/>
              <a:gd name="connsiteY14" fmla="*/ 526257 h 1147146"/>
              <a:gd name="connsiteX15" fmla="*/ 756625 w 1821108"/>
              <a:gd name="connsiteY15" fmla="*/ 59532 h 1147146"/>
              <a:gd name="connsiteX16" fmla="*/ 716167 w 1821108"/>
              <a:gd name="connsiteY16" fmla="*/ 528639 h 1147146"/>
              <a:gd name="connsiteX17" fmla="*/ 711422 w 1821108"/>
              <a:gd name="connsiteY17" fmla="*/ 183357 h 1147146"/>
              <a:gd name="connsiteX18" fmla="*/ 537509 w 1821108"/>
              <a:gd name="connsiteY18" fmla="*/ 516731 h 1147146"/>
              <a:gd name="connsiteX19" fmla="*/ 425540 w 1821108"/>
              <a:gd name="connsiteY19" fmla="*/ 11906 h 1147146"/>
              <a:gd name="connsiteX20" fmla="*/ 385097 w 1821108"/>
              <a:gd name="connsiteY20" fmla="*/ 533400 h 1147146"/>
              <a:gd name="connsiteX21" fmla="*/ 356567 w 1821108"/>
              <a:gd name="connsiteY21" fmla="*/ 66676 h 1147146"/>
              <a:gd name="connsiteX22" fmla="*/ 251768 w 1821108"/>
              <a:gd name="connsiteY22" fmla="*/ 561975 h 1147146"/>
              <a:gd name="connsiteX23" fmla="*/ 206533 w 1821108"/>
              <a:gd name="connsiteY23" fmla="*/ 207169 h 1147146"/>
              <a:gd name="connsiteX24" fmla="*/ 94633 w 1821108"/>
              <a:gd name="connsiteY24" fmla="*/ 514351 h 1147146"/>
              <a:gd name="connsiteX25" fmla="*/ 28009 w 1821108"/>
              <a:gd name="connsiteY25" fmla="*/ 104776 h 1147146"/>
              <a:gd name="connsiteX26" fmla="*/ 1833 w 1821108"/>
              <a:gd name="connsiteY26" fmla="*/ 550069 h 1147146"/>
              <a:gd name="connsiteX27" fmla="*/ 1833 w 1821108"/>
              <a:gd name="connsiteY27" fmla="*/ 1145382 h 1147146"/>
              <a:gd name="connsiteX0" fmla="*/ 1833 w 1823858"/>
              <a:gd name="connsiteY0" fmla="*/ 1145382 h 1147146"/>
              <a:gd name="connsiteX1" fmla="*/ 1821108 w 1823858"/>
              <a:gd name="connsiteY1" fmla="*/ 1145382 h 1147146"/>
              <a:gd name="connsiteX2" fmla="*/ 1823574 w 1823858"/>
              <a:gd name="connsiteY2" fmla="*/ 542925 h 1147146"/>
              <a:gd name="connsiteX3" fmla="*/ 1728193 w 1823858"/>
              <a:gd name="connsiteY3" fmla="*/ 266701 h 1147146"/>
              <a:gd name="connsiteX4" fmla="*/ 1644835 w 1823858"/>
              <a:gd name="connsiteY4" fmla="*/ 535782 h 1147146"/>
              <a:gd name="connsiteX5" fmla="*/ 1566308 w 1823858"/>
              <a:gd name="connsiteY5" fmla="*/ 321469 h 1147146"/>
              <a:gd name="connsiteX6" fmla="*/ 1559171 w 1823858"/>
              <a:gd name="connsiteY6" fmla="*/ 483394 h 1147146"/>
              <a:gd name="connsiteX7" fmla="*/ 1416296 w 1823858"/>
              <a:gd name="connsiteY7" fmla="*/ 64294 h 1147146"/>
              <a:gd name="connsiteX8" fmla="*/ 1397292 w 1823858"/>
              <a:gd name="connsiteY8" fmla="*/ 454819 h 1147146"/>
              <a:gd name="connsiteX9" fmla="*/ 1294850 w 1823858"/>
              <a:gd name="connsiteY9" fmla="*/ 202407 h 1147146"/>
              <a:gd name="connsiteX10" fmla="*/ 1194784 w 1823858"/>
              <a:gd name="connsiteY10" fmla="*/ 538163 h 1147146"/>
              <a:gd name="connsiteX11" fmla="*/ 1106683 w 1823858"/>
              <a:gd name="connsiteY11" fmla="*/ 119064 h 1147146"/>
              <a:gd name="connsiteX12" fmla="*/ 1025672 w 1823858"/>
              <a:gd name="connsiteY12" fmla="*/ 454820 h 1147146"/>
              <a:gd name="connsiteX13" fmla="*/ 911357 w 1823858"/>
              <a:gd name="connsiteY13" fmla="*/ 0 h 1147146"/>
              <a:gd name="connsiteX14" fmla="*/ 832827 w 1823858"/>
              <a:gd name="connsiteY14" fmla="*/ 526257 h 1147146"/>
              <a:gd name="connsiteX15" fmla="*/ 756625 w 1823858"/>
              <a:gd name="connsiteY15" fmla="*/ 59532 h 1147146"/>
              <a:gd name="connsiteX16" fmla="*/ 716167 w 1823858"/>
              <a:gd name="connsiteY16" fmla="*/ 528639 h 1147146"/>
              <a:gd name="connsiteX17" fmla="*/ 711422 w 1823858"/>
              <a:gd name="connsiteY17" fmla="*/ 183357 h 1147146"/>
              <a:gd name="connsiteX18" fmla="*/ 537509 w 1823858"/>
              <a:gd name="connsiteY18" fmla="*/ 516731 h 1147146"/>
              <a:gd name="connsiteX19" fmla="*/ 425540 w 1823858"/>
              <a:gd name="connsiteY19" fmla="*/ 11906 h 1147146"/>
              <a:gd name="connsiteX20" fmla="*/ 385097 w 1823858"/>
              <a:gd name="connsiteY20" fmla="*/ 533400 h 1147146"/>
              <a:gd name="connsiteX21" fmla="*/ 356567 w 1823858"/>
              <a:gd name="connsiteY21" fmla="*/ 66676 h 1147146"/>
              <a:gd name="connsiteX22" fmla="*/ 251768 w 1823858"/>
              <a:gd name="connsiteY22" fmla="*/ 561975 h 1147146"/>
              <a:gd name="connsiteX23" fmla="*/ 206533 w 1823858"/>
              <a:gd name="connsiteY23" fmla="*/ 207169 h 1147146"/>
              <a:gd name="connsiteX24" fmla="*/ 94633 w 1823858"/>
              <a:gd name="connsiteY24" fmla="*/ 514351 h 1147146"/>
              <a:gd name="connsiteX25" fmla="*/ 28009 w 1823858"/>
              <a:gd name="connsiteY25" fmla="*/ 104776 h 1147146"/>
              <a:gd name="connsiteX26" fmla="*/ 1833 w 1823858"/>
              <a:gd name="connsiteY26" fmla="*/ 550069 h 1147146"/>
              <a:gd name="connsiteX27" fmla="*/ 1833 w 1823858"/>
              <a:gd name="connsiteY27" fmla="*/ 1145382 h 1147146"/>
              <a:gd name="connsiteX0" fmla="*/ 1833 w 1823858"/>
              <a:gd name="connsiteY0" fmla="*/ 1145382 h 1147146"/>
              <a:gd name="connsiteX1" fmla="*/ 1821108 w 1823858"/>
              <a:gd name="connsiteY1" fmla="*/ 1145382 h 1147146"/>
              <a:gd name="connsiteX2" fmla="*/ 1823574 w 1823858"/>
              <a:gd name="connsiteY2" fmla="*/ 542925 h 1147146"/>
              <a:gd name="connsiteX3" fmla="*/ 1728193 w 1823858"/>
              <a:gd name="connsiteY3" fmla="*/ 266701 h 1147146"/>
              <a:gd name="connsiteX4" fmla="*/ 1644835 w 1823858"/>
              <a:gd name="connsiteY4" fmla="*/ 535782 h 1147146"/>
              <a:gd name="connsiteX5" fmla="*/ 1566308 w 1823858"/>
              <a:gd name="connsiteY5" fmla="*/ 321469 h 1147146"/>
              <a:gd name="connsiteX6" fmla="*/ 1559171 w 1823858"/>
              <a:gd name="connsiteY6" fmla="*/ 483394 h 1147146"/>
              <a:gd name="connsiteX7" fmla="*/ 1416296 w 1823858"/>
              <a:gd name="connsiteY7" fmla="*/ 64294 h 1147146"/>
              <a:gd name="connsiteX8" fmla="*/ 1397292 w 1823858"/>
              <a:gd name="connsiteY8" fmla="*/ 454819 h 1147146"/>
              <a:gd name="connsiteX9" fmla="*/ 1294850 w 1823858"/>
              <a:gd name="connsiteY9" fmla="*/ 202407 h 1147146"/>
              <a:gd name="connsiteX10" fmla="*/ 1194784 w 1823858"/>
              <a:gd name="connsiteY10" fmla="*/ 538163 h 1147146"/>
              <a:gd name="connsiteX11" fmla="*/ 1106683 w 1823858"/>
              <a:gd name="connsiteY11" fmla="*/ 119064 h 1147146"/>
              <a:gd name="connsiteX12" fmla="*/ 1025672 w 1823858"/>
              <a:gd name="connsiteY12" fmla="*/ 454820 h 1147146"/>
              <a:gd name="connsiteX13" fmla="*/ 911357 w 1823858"/>
              <a:gd name="connsiteY13" fmla="*/ 0 h 1147146"/>
              <a:gd name="connsiteX14" fmla="*/ 832827 w 1823858"/>
              <a:gd name="connsiteY14" fmla="*/ 526257 h 1147146"/>
              <a:gd name="connsiteX15" fmla="*/ 756625 w 1823858"/>
              <a:gd name="connsiteY15" fmla="*/ 59532 h 1147146"/>
              <a:gd name="connsiteX16" fmla="*/ 716167 w 1823858"/>
              <a:gd name="connsiteY16" fmla="*/ 528639 h 1147146"/>
              <a:gd name="connsiteX17" fmla="*/ 711422 w 1823858"/>
              <a:gd name="connsiteY17" fmla="*/ 183357 h 1147146"/>
              <a:gd name="connsiteX18" fmla="*/ 537509 w 1823858"/>
              <a:gd name="connsiteY18" fmla="*/ 516731 h 1147146"/>
              <a:gd name="connsiteX19" fmla="*/ 425540 w 1823858"/>
              <a:gd name="connsiteY19" fmla="*/ 11906 h 1147146"/>
              <a:gd name="connsiteX20" fmla="*/ 385097 w 1823858"/>
              <a:gd name="connsiteY20" fmla="*/ 533400 h 1147146"/>
              <a:gd name="connsiteX21" fmla="*/ 356567 w 1823858"/>
              <a:gd name="connsiteY21" fmla="*/ 66676 h 1147146"/>
              <a:gd name="connsiteX22" fmla="*/ 251768 w 1823858"/>
              <a:gd name="connsiteY22" fmla="*/ 561975 h 1147146"/>
              <a:gd name="connsiteX23" fmla="*/ 206533 w 1823858"/>
              <a:gd name="connsiteY23" fmla="*/ 207169 h 1147146"/>
              <a:gd name="connsiteX24" fmla="*/ 94633 w 1823858"/>
              <a:gd name="connsiteY24" fmla="*/ 514351 h 1147146"/>
              <a:gd name="connsiteX25" fmla="*/ 28009 w 1823858"/>
              <a:gd name="connsiteY25" fmla="*/ 104776 h 1147146"/>
              <a:gd name="connsiteX26" fmla="*/ 1833 w 1823858"/>
              <a:gd name="connsiteY26" fmla="*/ 550069 h 1147146"/>
              <a:gd name="connsiteX27" fmla="*/ 1833 w 1823858"/>
              <a:gd name="connsiteY27" fmla="*/ 1145382 h 1147146"/>
              <a:gd name="connsiteX0" fmla="*/ 1833 w 1823574"/>
              <a:gd name="connsiteY0" fmla="*/ 1145382 h 1147146"/>
              <a:gd name="connsiteX1" fmla="*/ 1821108 w 1823574"/>
              <a:gd name="connsiteY1" fmla="*/ 1145382 h 1147146"/>
              <a:gd name="connsiteX2" fmla="*/ 1823574 w 1823574"/>
              <a:gd name="connsiteY2" fmla="*/ 542925 h 1147146"/>
              <a:gd name="connsiteX3" fmla="*/ 1728193 w 1823574"/>
              <a:gd name="connsiteY3" fmla="*/ 266701 h 1147146"/>
              <a:gd name="connsiteX4" fmla="*/ 1644835 w 1823574"/>
              <a:gd name="connsiteY4" fmla="*/ 535782 h 1147146"/>
              <a:gd name="connsiteX5" fmla="*/ 1566308 w 1823574"/>
              <a:gd name="connsiteY5" fmla="*/ 321469 h 1147146"/>
              <a:gd name="connsiteX6" fmla="*/ 1559171 w 1823574"/>
              <a:gd name="connsiteY6" fmla="*/ 483394 h 1147146"/>
              <a:gd name="connsiteX7" fmla="*/ 1416296 w 1823574"/>
              <a:gd name="connsiteY7" fmla="*/ 64294 h 1147146"/>
              <a:gd name="connsiteX8" fmla="*/ 1397292 w 1823574"/>
              <a:gd name="connsiteY8" fmla="*/ 454819 h 1147146"/>
              <a:gd name="connsiteX9" fmla="*/ 1294850 w 1823574"/>
              <a:gd name="connsiteY9" fmla="*/ 202407 h 1147146"/>
              <a:gd name="connsiteX10" fmla="*/ 1194784 w 1823574"/>
              <a:gd name="connsiteY10" fmla="*/ 538163 h 1147146"/>
              <a:gd name="connsiteX11" fmla="*/ 1106683 w 1823574"/>
              <a:gd name="connsiteY11" fmla="*/ 119064 h 1147146"/>
              <a:gd name="connsiteX12" fmla="*/ 1025672 w 1823574"/>
              <a:gd name="connsiteY12" fmla="*/ 454820 h 1147146"/>
              <a:gd name="connsiteX13" fmla="*/ 911357 w 1823574"/>
              <a:gd name="connsiteY13" fmla="*/ 0 h 1147146"/>
              <a:gd name="connsiteX14" fmla="*/ 832827 w 1823574"/>
              <a:gd name="connsiteY14" fmla="*/ 526257 h 1147146"/>
              <a:gd name="connsiteX15" fmla="*/ 756625 w 1823574"/>
              <a:gd name="connsiteY15" fmla="*/ 59532 h 1147146"/>
              <a:gd name="connsiteX16" fmla="*/ 716167 w 1823574"/>
              <a:gd name="connsiteY16" fmla="*/ 528639 h 1147146"/>
              <a:gd name="connsiteX17" fmla="*/ 711422 w 1823574"/>
              <a:gd name="connsiteY17" fmla="*/ 183357 h 1147146"/>
              <a:gd name="connsiteX18" fmla="*/ 537509 w 1823574"/>
              <a:gd name="connsiteY18" fmla="*/ 516731 h 1147146"/>
              <a:gd name="connsiteX19" fmla="*/ 425540 w 1823574"/>
              <a:gd name="connsiteY19" fmla="*/ 11906 h 1147146"/>
              <a:gd name="connsiteX20" fmla="*/ 385097 w 1823574"/>
              <a:gd name="connsiteY20" fmla="*/ 533400 h 1147146"/>
              <a:gd name="connsiteX21" fmla="*/ 356567 w 1823574"/>
              <a:gd name="connsiteY21" fmla="*/ 66676 h 1147146"/>
              <a:gd name="connsiteX22" fmla="*/ 251768 w 1823574"/>
              <a:gd name="connsiteY22" fmla="*/ 561975 h 1147146"/>
              <a:gd name="connsiteX23" fmla="*/ 206533 w 1823574"/>
              <a:gd name="connsiteY23" fmla="*/ 207169 h 1147146"/>
              <a:gd name="connsiteX24" fmla="*/ 94633 w 1823574"/>
              <a:gd name="connsiteY24" fmla="*/ 514351 h 1147146"/>
              <a:gd name="connsiteX25" fmla="*/ 28009 w 1823574"/>
              <a:gd name="connsiteY25" fmla="*/ 104776 h 1147146"/>
              <a:gd name="connsiteX26" fmla="*/ 1833 w 1823574"/>
              <a:gd name="connsiteY26" fmla="*/ 550069 h 1147146"/>
              <a:gd name="connsiteX27" fmla="*/ 1833 w 1823574"/>
              <a:gd name="connsiteY27" fmla="*/ 1145382 h 1147146"/>
              <a:gd name="connsiteX0" fmla="*/ 1833 w 1823574"/>
              <a:gd name="connsiteY0" fmla="*/ 1145382 h 1147146"/>
              <a:gd name="connsiteX1" fmla="*/ 1821108 w 1823574"/>
              <a:gd name="connsiteY1" fmla="*/ 1145382 h 1147146"/>
              <a:gd name="connsiteX2" fmla="*/ 1823574 w 1823574"/>
              <a:gd name="connsiteY2" fmla="*/ 542925 h 1147146"/>
              <a:gd name="connsiteX3" fmla="*/ 1728193 w 1823574"/>
              <a:gd name="connsiteY3" fmla="*/ 266701 h 1147146"/>
              <a:gd name="connsiteX4" fmla="*/ 1644835 w 1823574"/>
              <a:gd name="connsiteY4" fmla="*/ 535782 h 1147146"/>
              <a:gd name="connsiteX5" fmla="*/ 1566308 w 1823574"/>
              <a:gd name="connsiteY5" fmla="*/ 321469 h 1147146"/>
              <a:gd name="connsiteX6" fmla="*/ 1559171 w 1823574"/>
              <a:gd name="connsiteY6" fmla="*/ 483394 h 1147146"/>
              <a:gd name="connsiteX7" fmla="*/ 1416296 w 1823574"/>
              <a:gd name="connsiteY7" fmla="*/ 64294 h 1147146"/>
              <a:gd name="connsiteX8" fmla="*/ 1397292 w 1823574"/>
              <a:gd name="connsiteY8" fmla="*/ 454819 h 1147146"/>
              <a:gd name="connsiteX9" fmla="*/ 1294850 w 1823574"/>
              <a:gd name="connsiteY9" fmla="*/ 202407 h 1147146"/>
              <a:gd name="connsiteX10" fmla="*/ 1194784 w 1823574"/>
              <a:gd name="connsiteY10" fmla="*/ 538163 h 1147146"/>
              <a:gd name="connsiteX11" fmla="*/ 1106683 w 1823574"/>
              <a:gd name="connsiteY11" fmla="*/ 119064 h 1147146"/>
              <a:gd name="connsiteX12" fmla="*/ 1025672 w 1823574"/>
              <a:gd name="connsiteY12" fmla="*/ 454820 h 1147146"/>
              <a:gd name="connsiteX13" fmla="*/ 911357 w 1823574"/>
              <a:gd name="connsiteY13" fmla="*/ 0 h 1147146"/>
              <a:gd name="connsiteX14" fmla="*/ 832827 w 1823574"/>
              <a:gd name="connsiteY14" fmla="*/ 526257 h 1147146"/>
              <a:gd name="connsiteX15" fmla="*/ 756625 w 1823574"/>
              <a:gd name="connsiteY15" fmla="*/ 59532 h 1147146"/>
              <a:gd name="connsiteX16" fmla="*/ 716167 w 1823574"/>
              <a:gd name="connsiteY16" fmla="*/ 528639 h 1147146"/>
              <a:gd name="connsiteX17" fmla="*/ 711422 w 1823574"/>
              <a:gd name="connsiteY17" fmla="*/ 183357 h 1147146"/>
              <a:gd name="connsiteX18" fmla="*/ 537509 w 1823574"/>
              <a:gd name="connsiteY18" fmla="*/ 516731 h 1147146"/>
              <a:gd name="connsiteX19" fmla="*/ 425540 w 1823574"/>
              <a:gd name="connsiteY19" fmla="*/ 11906 h 1147146"/>
              <a:gd name="connsiteX20" fmla="*/ 385097 w 1823574"/>
              <a:gd name="connsiteY20" fmla="*/ 533400 h 1147146"/>
              <a:gd name="connsiteX21" fmla="*/ 356567 w 1823574"/>
              <a:gd name="connsiteY21" fmla="*/ 66676 h 1147146"/>
              <a:gd name="connsiteX22" fmla="*/ 251768 w 1823574"/>
              <a:gd name="connsiteY22" fmla="*/ 561975 h 1147146"/>
              <a:gd name="connsiteX23" fmla="*/ 206533 w 1823574"/>
              <a:gd name="connsiteY23" fmla="*/ 207169 h 1147146"/>
              <a:gd name="connsiteX24" fmla="*/ 94633 w 1823574"/>
              <a:gd name="connsiteY24" fmla="*/ 514351 h 1147146"/>
              <a:gd name="connsiteX25" fmla="*/ 28009 w 1823574"/>
              <a:gd name="connsiteY25" fmla="*/ 104776 h 1147146"/>
              <a:gd name="connsiteX26" fmla="*/ 1833 w 1823574"/>
              <a:gd name="connsiteY26" fmla="*/ 550069 h 1147146"/>
              <a:gd name="connsiteX27" fmla="*/ 1833 w 1823574"/>
              <a:gd name="connsiteY27" fmla="*/ 1145382 h 1147146"/>
              <a:gd name="connsiteX0" fmla="*/ 1833 w 1824991"/>
              <a:gd name="connsiteY0" fmla="*/ 1145382 h 1147146"/>
              <a:gd name="connsiteX1" fmla="*/ 1821108 w 1824991"/>
              <a:gd name="connsiteY1" fmla="*/ 1145382 h 1147146"/>
              <a:gd name="connsiteX2" fmla="*/ 1823574 w 1824991"/>
              <a:gd name="connsiteY2" fmla="*/ 542925 h 1147146"/>
              <a:gd name="connsiteX3" fmla="*/ 1728193 w 1824991"/>
              <a:gd name="connsiteY3" fmla="*/ 266701 h 1147146"/>
              <a:gd name="connsiteX4" fmla="*/ 1644835 w 1824991"/>
              <a:gd name="connsiteY4" fmla="*/ 535782 h 1147146"/>
              <a:gd name="connsiteX5" fmla="*/ 1566308 w 1824991"/>
              <a:gd name="connsiteY5" fmla="*/ 321469 h 1147146"/>
              <a:gd name="connsiteX6" fmla="*/ 1559171 w 1824991"/>
              <a:gd name="connsiteY6" fmla="*/ 483394 h 1147146"/>
              <a:gd name="connsiteX7" fmla="*/ 1416296 w 1824991"/>
              <a:gd name="connsiteY7" fmla="*/ 64294 h 1147146"/>
              <a:gd name="connsiteX8" fmla="*/ 1397292 w 1824991"/>
              <a:gd name="connsiteY8" fmla="*/ 454819 h 1147146"/>
              <a:gd name="connsiteX9" fmla="*/ 1294850 w 1824991"/>
              <a:gd name="connsiteY9" fmla="*/ 202407 h 1147146"/>
              <a:gd name="connsiteX10" fmla="*/ 1194784 w 1824991"/>
              <a:gd name="connsiteY10" fmla="*/ 538163 h 1147146"/>
              <a:gd name="connsiteX11" fmla="*/ 1106683 w 1824991"/>
              <a:gd name="connsiteY11" fmla="*/ 119064 h 1147146"/>
              <a:gd name="connsiteX12" fmla="*/ 1025672 w 1824991"/>
              <a:gd name="connsiteY12" fmla="*/ 454820 h 1147146"/>
              <a:gd name="connsiteX13" fmla="*/ 911357 w 1824991"/>
              <a:gd name="connsiteY13" fmla="*/ 0 h 1147146"/>
              <a:gd name="connsiteX14" fmla="*/ 832827 w 1824991"/>
              <a:gd name="connsiteY14" fmla="*/ 526257 h 1147146"/>
              <a:gd name="connsiteX15" fmla="*/ 756625 w 1824991"/>
              <a:gd name="connsiteY15" fmla="*/ 59532 h 1147146"/>
              <a:gd name="connsiteX16" fmla="*/ 716167 w 1824991"/>
              <a:gd name="connsiteY16" fmla="*/ 528639 h 1147146"/>
              <a:gd name="connsiteX17" fmla="*/ 711422 w 1824991"/>
              <a:gd name="connsiteY17" fmla="*/ 183357 h 1147146"/>
              <a:gd name="connsiteX18" fmla="*/ 537509 w 1824991"/>
              <a:gd name="connsiteY18" fmla="*/ 516731 h 1147146"/>
              <a:gd name="connsiteX19" fmla="*/ 425540 w 1824991"/>
              <a:gd name="connsiteY19" fmla="*/ 11906 h 1147146"/>
              <a:gd name="connsiteX20" fmla="*/ 385097 w 1824991"/>
              <a:gd name="connsiteY20" fmla="*/ 533400 h 1147146"/>
              <a:gd name="connsiteX21" fmla="*/ 356567 w 1824991"/>
              <a:gd name="connsiteY21" fmla="*/ 66676 h 1147146"/>
              <a:gd name="connsiteX22" fmla="*/ 251768 w 1824991"/>
              <a:gd name="connsiteY22" fmla="*/ 561975 h 1147146"/>
              <a:gd name="connsiteX23" fmla="*/ 206533 w 1824991"/>
              <a:gd name="connsiteY23" fmla="*/ 207169 h 1147146"/>
              <a:gd name="connsiteX24" fmla="*/ 94633 w 1824991"/>
              <a:gd name="connsiteY24" fmla="*/ 514351 h 1147146"/>
              <a:gd name="connsiteX25" fmla="*/ 28009 w 1824991"/>
              <a:gd name="connsiteY25" fmla="*/ 104776 h 1147146"/>
              <a:gd name="connsiteX26" fmla="*/ 1833 w 1824991"/>
              <a:gd name="connsiteY26" fmla="*/ 550069 h 1147146"/>
              <a:gd name="connsiteX27" fmla="*/ 1833 w 1824991"/>
              <a:gd name="connsiteY27" fmla="*/ 1145382 h 1147146"/>
              <a:gd name="connsiteX0" fmla="*/ 1833 w 1823574"/>
              <a:gd name="connsiteY0" fmla="*/ 1145382 h 1147146"/>
              <a:gd name="connsiteX1" fmla="*/ 1821108 w 1823574"/>
              <a:gd name="connsiteY1" fmla="*/ 1145382 h 1147146"/>
              <a:gd name="connsiteX2" fmla="*/ 1823574 w 1823574"/>
              <a:gd name="connsiteY2" fmla="*/ 542925 h 1147146"/>
              <a:gd name="connsiteX3" fmla="*/ 1728193 w 1823574"/>
              <a:gd name="connsiteY3" fmla="*/ 266701 h 1147146"/>
              <a:gd name="connsiteX4" fmla="*/ 1644835 w 1823574"/>
              <a:gd name="connsiteY4" fmla="*/ 535782 h 1147146"/>
              <a:gd name="connsiteX5" fmla="*/ 1566308 w 1823574"/>
              <a:gd name="connsiteY5" fmla="*/ 321469 h 1147146"/>
              <a:gd name="connsiteX6" fmla="*/ 1559171 w 1823574"/>
              <a:gd name="connsiteY6" fmla="*/ 483394 h 1147146"/>
              <a:gd name="connsiteX7" fmla="*/ 1416296 w 1823574"/>
              <a:gd name="connsiteY7" fmla="*/ 64294 h 1147146"/>
              <a:gd name="connsiteX8" fmla="*/ 1397292 w 1823574"/>
              <a:gd name="connsiteY8" fmla="*/ 454819 h 1147146"/>
              <a:gd name="connsiteX9" fmla="*/ 1294850 w 1823574"/>
              <a:gd name="connsiteY9" fmla="*/ 202407 h 1147146"/>
              <a:gd name="connsiteX10" fmla="*/ 1194784 w 1823574"/>
              <a:gd name="connsiteY10" fmla="*/ 538163 h 1147146"/>
              <a:gd name="connsiteX11" fmla="*/ 1106683 w 1823574"/>
              <a:gd name="connsiteY11" fmla="*/ 119064 h 1147146"/>
              <a:gd name="connsiteX12" fmla="*/ 1025672 w 1823574"/>
              <a:gd name="connsiteY12" fmla="*/ 454820 h 1147146"/>
              <a:gd name="connsiteX13" fmla="*/ 911357 w 1823574"/>
              <a:gd name="connsiteY13" fmla="*/ 0 h 1147146"/>
              <a:gd name="connsiteX14" fmla="*/ 832827 w 1823574"/>
              <a:gd name="connsiteY14" fmla="*/ 526257 h 1147146"/>
              <a:gd name="connsiteX15" fmla="*/ 756625 w 1823574"/>
              <a:gd name="connsiteY15" fmla="*/ 59532 h 1147146"/>
              <a:gd name="connsiteX16" fmla="*/ 716167 w 1823574"/>
              <a:gd name="connsiteY16" fmla="*/ 528639 h 1147146"/>
              <a:gd name="connsiteX17" fmla="*/ 711422 w 1823574"/>
              <a:gd name="connsiteY17" fmla="*/ 183357 h 1147146"/>
              <a:gd name="connsiteX18" fmla="*/ 537509 w 1823574"/>
              <a:gd name="connsiteY18" fmla="*/ 516731 h 1147146"/>
              <a:gd name="connsiteX19" fmla="*/ 425540 w 1823574"/>
              <a:gd name="connsiteY19" fmla="*/ 11906 h 1147146"/>
              <a:gd name="connsiteX20" fmla="*/ 385097 w 1823574"/>
              <a:gd name="connsiteY20" fmla="*/ 533400 h 1147146"/>
              <a:gd name="connsiteX21" fmla="*/ 356567 w 1823574"/>
              <a:gd name="connsiteY21" fmla="*/ 66676 h 1147146"/>
              <a:gd name="connsiteX22" fmla="*/ 251768 w 1823574"/>
              <a:gd name="connsiteY22" fmla="*/ 561975 h 1147146"/>
              <a:gd name="connsiteX23" fmla="*/ 206533 w 1823574"/>
              <a:gd name="connsiteY23" fmla="*/ 207169 h 1147146"/>
              <a:gd name="connsiteX24" fmla="*/ 94633 w 1823574"/>
              <a:gd name="connsiteY24" fmla="*/ 514351 h 1147146"/>
              <a:gd name="connsiteX25" fmla="*/ 28009 w 1823574"/>
              <a:gd name="connsiteY25" fmla="*/ 104776 h 1147146"/>
              <a:gd name="connsiteX26" fmla="*/ 1833 w 1823574"/>
              <a:gd name="connsiteY26" fmla="*/ 550069 h 1147146"/>
              <a:gd name="connsiteX27" fmla="*/ 1833 w 1823574"/>
              <a:gd name="connsiteY27" fmla="*/ 1145382 h 1147146"/>
              <a:gd name="connsiteX0" fmla="*/ 1833 w 1824991"/>
              <a:gd name="connsiteY0" fmla="*/ 1145382 h 1147146"/>
              <a:gd name="connsiteX1" fmla="*/ 1821108 w 1824991"/>
              <a:gd name="connsiteY1" fmla="*/ 1145382 h 1147146"/>
              <a:gd name="connsiteX2" fmla="*/ 1823574 w 1824991"/>
              <a:gd name="connsiteY2" fmla="*/ 542925 h 1147146"/>
              <a:gd name="connsiteX3" fmla="*/ 1728193 w 1824991"/>
              <a:gd name="connsiteY3" fmla="*/ 266701 h 1147146"/>
              <a:gd name="connsiteX4" fmla="*/ 1644835 w 1824991"/>
              <a:gd name="connsiteY4" fmla="*/ 535782 h 1147146"/>
              <a:gd name="connsiteX5" fmla="*/ 1566308 w 1824991"/>
              <a:gd name="connsiteY5" fmla="*/ 321469 h 1147146"/>
              <a:gd name="connsiteX6" fmla="*/ 1559171 w 1824991"/>
              <a:gd name="connsiteY6" fmla="*/ 483394 h 1147146"/>
              <a:gd name="connsiteX7" fmla="*/ 1416296 w 1824991"/>
              <a:gd name="connsiteY7" fmla="*/ 64294 h 1147146"/>
              <a:gd name="connsiteX8" fmla="*/ 1397292 w 1824991"/>
              <a:gd name="connsiteY8" fmla="*/ 454819 h 1147146"/>
              <a:gd name="connsiteX9" fmla="*/ 1294850 w 1824991"/>
              <a:gd name="connsiteY9" fmla="*/ 202407 h 1147146"/>
              <a:gd name="connsiteX10" fmla="*/ 1194784 w 1824991"/>
              <a:gd name="connsiteY10" fmla="*/ 538163 h 1147146"/>
              <a:gd name="connsiteX11" fmla="*/ 1106683 w 1824991"/>
              <a:gd name="connsiteY11" fmla="*/ 119064 h 1147146"/>
              <a:gd name="connsiteX12" fmla="*/ 1025672 w 1824991"/>
              <a:gd name="connsiteY12" fmla="*/ 454820 h 1147146"/>
              <a:gd name="connsiteX13" fmla="*/ 911357 w 1824991"/>
              <a:gd name="connsiteY13" fmla="*/ 0 h 1147146"/>
              <a:gd name="connsiteX14" fmla="*/ 832827 w 1824991"/>
              <a:gd name="connsiteY14" fmla="*/ 526257 h 1147146"/>
              <a:gd name="connsiteX15" fmla="*/ 756625 w 1824991"/>
              <a:gd name="connsiteY15" fmla="*/ 59532 h 1147146"/>
              <a:gd name="connsiteX16" fmla="*/ 716167 w 1824991"/>
              <a:gd name="connsiteY16" fmla="*/ 528639 h 1147146"/>
              <a:gd name="connsiteX17" fmla="*/ 711422 w 1824991"/>
              <a:gd name="connsiteY17" fmla="*/ 183357 h 1147146"/>
              <a:gd name="connsiteX18" fmla="*/ 537509 w 1824991"/>
              <a:gd name="connsiteY18" fmla="*/ 516731 h 1147146"/>
              <a:gd name="connsiteX19" fmla="*/ 425540 w 1824991"/>
              <a:gd name="connsiteY19" fmla="*/ 11906 h 1147146"/>
              <a:gd name="connsiteX20" fmla="*/ 385097 w 1824991"/>
              <a:gd name="connsiteY20" fmla="*/ 533400 h 1147146"/>
              <a:gd name="connsiteX21" fmla="*/ 356567 w 1824991"/>
              <a:gd name="connsiteY21" fmla="*/ 66676 h 1147146"/>
              <a:gd name="connsiteX22" fmla="*/ 251768 w 1824991"/>
              <a:gd name="connsiteY22" fmla="*/ 561975 h 1147146"/>
              <a:gd name="connsiteX23" fmla="*/ 206533 w 1824991"/>
              <a:gd name="connsiteY23" fmla="*/ 207169 h 1147146"/>
              <a:gd name="connsiteX24" fmla="*/ 94633 w 1824991"/>
              <a:gd name="connsiteY24" fmla="*/ 514351 h 1147146"/>
              <a:gd name="connsiteX25" fmla="*/ 28009 w 1824991"/>
              <a:gd name="connsiteY25" fmla="*/ 104776 h 1147146"/>
              <a:gd name="connsiteX26" fmla="*/ 1833 w 1824991"/>
              <a:gd name="connsiteY26" fmla="*/ 550069 h 1147146"/>
              <a:gd name="connsiteX27" fmla="*/ 1833 w 1824991"/>
              <a:gd name="connsiteY27" fmla="*/ 1145382 h 1147146"/>
              <a:gd name="connsiteX0" fmla="*/ 1833 w 1824991"/>
              <a:gd name="connsiteY0" fmla="*/ 1145382 h 1147146"/>
              <a:gd name="connsiteX1" fmla="*/ 1821108 w 1824991"/>
              <a:gd name="connsiteY1" fmla="*/ 1145382 h 1147146"/>
              <a:gd name="connsiteX2" fmla="*/ 1823574 w 1824991"/>
              <a:gd name="connsiteY2" fmla="*/ 542925 h 1147146"/>
              <a:gd name="connsiteX3" fmla="*/ 1728193 w 1824991"/>
              <a:gd name="connsiteY3" fmla="*/ 266701 h 1147146"/>
              <a:gd name="connsiteX4" fmla="*/ 1644835 w 1824991"/>
              <a:gd name="connsiteY4" fmla="*/ 535782 h 1147146"/>
              <a:gd name="connsiteX5" fmla="*/ 1566308 w 1824991"/>
              <a:gd name="connsiteY5" fmla="*/ 321469 h 1147146"/>
              <a:gd name="connsiteX6" fmla="*/ 1559171 w 1824991"/>
              <a:gd name="connsiteY6" fmla="*/ 483394 h 1147146"/>
              <a:gd name="connsiteX7" fmla="*/ 1416296 w 1824991"/>
              <a:gd name="connsiteY7" fmla="*/ 64294 h 1147146"/>
              <a:gd name="connsiteX8" fmla="*/ 1397292 w 1824991"/>
              <a:gd name="connsiteY8" fmla="*/ 454819 h 1147146"/>
              <a:gd name="connsiteX9" fmla="*/ 1294850 w 1824991"/>
              <a:gd name="connsiteY9" fmla="*/ 202407 h 1147146"/>
              <a:gd name="connsiteX10" fmla="*/ 1194784 w 1824991"/>
              <a:gd name="connsiteY10" fmla="*/ 538163 h 1147146"/>
              <a:gd name="connsiteX11" fmla="*/ 1106683 w 1824991"/>
              <a:gd name="connsiteY11" fmla="*/ 119064 h 1147146"/>
              <a:gd name="connsiteX12" fmla="*/ 1025672 w 1824991"/>
              <a:gd name="connsiteY12" fmla="*/ 454820 h 1147146"/>
              <a:gd name="connsiteX13" fmla="*/ 911357 w 1824991"/>
              <a:gd name="connsiteY13" fmla="*/ 0 h 1147146"/>
              <a:gd name="connsiteX14" fmla="*/ 832827 w 1824991"/>
              <a:gd name="connsiteY14" fmla="*/ 526257 h 1147146"/>
              <a:gd name="connsiteX15" fmla="*/ 756625 w 1824991"/>
              <a:gd name="connsiteY15" fmla="*/ 59532 h 1147146"/>
              <a:gd name="connsiteX16" fmla="*/ 716167 w 1824991"/>
              <a:gd name="connsiteY16" fmla="*/ 528639 h 1147146"/>
              <a:gd name="connsiteX17" fmla="*/ 711422 w 1824991"/>
              <a:gd name="connsiteY17" fmla="*/ 183357 h 1147146"/>
              <a:gd name="connsiteX18" fmla="*/ 537509 w 1824991"/>
              <a:gd name="connsiteY18" fmla="*/ 516731 h 1147146"/>
              <a:gd name="connsiteX19" fmla="*/ 425540 w 1824991"/>
              <a:gd name="connsiteY19" fmla="*/ 11906 h 1147146"/>
              <a:gd name="connsiteX20" fmla="*/ 385097 w 1824991"/>
              <a:gd name="connsiteY20" fmla="*/ 533400 h 1147146"/>
              <a:gd name="connsiteX21" fmla="*/ 356567 w 1824991"/>
              <a:gd name="connsiteY21" fmla="*/ 66676 h 1147146"/>
              <a:gd name="connsiteX22" fmla="*/ 251768 w 1824991"/>
              <a:gd name="connsiteY22" fmla="*/ 561975 h 1147146"/>
              <a:gd name="connsiteX23" fmla="*/ 206533 w 1824991"/>
              <a:gd name="connsiteY23" fmla="*/ 207169 h 1147146"/>
              <a:gd name="connsiteX24" fmla="*/ 94633 w 1824991"/>
              <a:gd name="connsiteY24" fmla="*/ 514351 h 1147146"/>
              <a:gd name="connsiteX25" fmla="*/ 28009 w 1824991"/>
              <a:gd name="connsiteY25" fmla="*/ 104776 h 1147146"/>
              <a:gd name="connsiteX26" fmla="*/ 1833 w 1824991"/>
              <a:gd name="connsiteY26" fmla="*/ 550069 h 1147146"/>
              <a:gd name="connsiteX27" fmla="*/ 1833 w 1824991"/>
              <a:gd name="connsiteY27" fmla="*/ 1145382 h 1147146"/>
              <a:gd name="connsiteX0" fmla="*/ 1833 w 1821787"/>
              <a:gd name="connsiteY0" fmla="*/ 1145382 h 1147146"/>
              <a:gd name="connsiteX1" fmla="*/ 1821108 w 1821787"/>
              <a:gd name="connsiteY1" fmla="*/ 1145382 h 1147146"/>
              <a:gd name="connsiteX2" fmla="*/ 1818756 w 1821787"/>
              <a:gd name="connsiteY2" fmla="*/ 545306 h 1147146"/>
              <a:gd name="connsiteX3" fmla="*/ 1728193 w 1821787"/>
              <a:gd name="connsiteY3" fmla="*/ 266701 h 1147146"/>
              <a:gd name="connsiteX4" fmla="*/ 1644835 w 1821787"/>
              <a:gd name="connsiteY4" fmla="*/ 535782 h 1147146"/>
              <a:gd name="connsiteX5" fmla="*/ 1566308 w 1821787"/>
              <a:gd name="connsiteY5" fmla="*/ 321469 h 1147146"/>
              <a:gd name="connsiteX6" fmla="*/ 1559171 w 1821787"/>
              <a:gd name="connsiteY6" fmla="*/ 483394 h 1147146"/>
              <a:gd name="connsiteX7" fmla="*/ 1416296 w 1821787"/>
              <a:gd name="connsiteY7" fmla="*/ 64294 h 1147146"/>
              <a:gd name="connsiteX8" fmla="*/ 1397292 w 1821787"/>
              <a:gd name="connsiteY8" fmla="*/ 454819 h 1147146"/>
              <a:gd name="connsiteX9" fmla="*/ 1294850 w 1821787"/>
              <a:gd name="connsiteY9" fmla="*/ 202407 h 1147146"/>
              <a:gd name="connsiteX10" fmla="*/ 1194784 w 1821787"/>
              <a:gd name="connsiteY10" fmla="*/ 538163 h 1147146"/>
              <a:gd name="connsiteX11" fmla="*/ 1106683 w 1821787"/>
              <a:gd name="connsiteY11" fmla="*/ 119064 h 1147146"/>
              <a:gd name="connsiteX12" fmla="*/ 1025672 w 1821787"/>
              <a:gd name="connsiteY12" fmla="*/ 454820 h 1147146"/>
              <a:gd name="connsiteX13" fmla="*/ 911357 w 1821787"/>
              <a:gd name="connsiteY13" fmla="*/ 0 h 1147146"/>
              <a:gd name="connsiteX14" fmla="*/ 832827 w 1821787"/>
              <a:gd name="connsiteY14" fmla="*/ 526257 h 1147146"/>
              <a:gd name="connsiteX15" fmla="*/ 756625 w 1821787"/>
              <a:gd name="connsiteY15" fmla="*/ 59532 h 1147146"/>
              <a:gd name="connsiteX16" fmla="*/ 716167 w 1821787"/>
              <a:gd name="connsiteY16" fmla="*/ 528639 h 1147146"/>
              <a:gd name="connsiteX17" fmla="*/ 711422 w 1821787"/>
              <a:gd name="connsiteY17" fmla="*/ 183357 h 1147146"/>
              <a:gd name="connsiteX18" fmla="*/ 537509 w 1821787"/>
              <a:gd name="connsiteY18" fmla="*/ 516731 h 1147146"/>
              <a:gd name="connsiteX19" fmla="*/ 425540 w 1821787"/>
              <a:gd name="connsiteY19" fmla="*/ 11906 h 1147146"/>
              <a:gd name="connsiteX20" fmla="*/ 385097 w 1821787"/>
              <a:gd name="connsiteY20" fmla="*/ 533400 h 1147146"/>
              <a:gd name="connsiteX21" fmla="*/ 356567 w 1821787"/>
              <a:gd name="connsiteY21" fmla="*/ 66676 h 1147146"/>
              <a:gd name="connsiteX22" fmla="*/ 251768 w 1821787"/>
              <a:gd name="connsiteY22" fmla="*/ 561975 h 1147146"/>
              <a:gd name="connsiteX23" fmla="*/ 206533 w 1821787"/>
              <a:gd name="connsiteY23" fmla="*/ 207169 h 1147146"/>
              <a:gd name="connsiteX24" fmla="*/ 94633 w 1821787"/>
              <a:gd name="connsiteY24" fmla="*/ 514351 h 1147146"/>
              <a:gd name="connsiteX25" fmla="*/ 28009 w 1821787"/>
              <a:gd name="connsiteY25" fmla="*/ 104776 h 1147146"/>
              <a:gd name="connsiteX26" fmla="*/ 1833 w 1821787"/>
              <a:gd name="connsiteY26" fmla="*/ 550069 h 1147146"/>
              <a:gd name="connsiteX27" fmla="*/ 1833 w 1821787"/>
              <a:gd name="connsiteY27" fmla="*/ 1145382 h 1147146"/>
              <a:gd name="connsiteX0" fmla="*/ 1833 w 1821787"/>
              <a:gd name="connsiteY0" fmla="*/ 1145382 h 1146087"/>
              <a:gd name="connsiteX1" fmla="*/ 1821108 w 1821787"/>
              <a:gd name="connsiteY1" fmla="*/ 1145382 h 1146087"/>
              <a:gd name="connsiteX2" fmla="*/ 1818756 w 1821787"/>
              <a:gd name="connsiteY2" fmla="*/ 545306 h 1146087"/>
              <a:gd name="connsiteX3" fmla="*/ 1728193 w 1821787"/>
              <a:gd name="connsiteY3" fmla="*/ 266701 h 1146087"/>
              <a:gd name="connsiteX4" fmla="*/ 1644835 w 1821787"/>
              <a:gd name="connsiteY4" fmla="*/ 535782 h 1146087"/>
              <a:gd name="connsiteX5" fmla="*/ 1566308 w 1821787"/>
              <a:gd name="connsiteY5" fmla="*/ 321469 h 1146087"/>
              <a:gd name="connsiteX6" fmla="*/ 1559171 w 1821787"/>
              <a:gd name="connsiteY6" fmla="*/ 483394 h 1146087"/>
              <a:gd name="connsiteX7" fmla="*/ 1416296 w 1821787"/>
              <a:gd name="connsiteY7" fmla="*/ 64294 h 1146087"/>
              <a:gd name="connsiteX8" fmla="*/ 1397292 w 1821787"/>
              <a:gd name="connsiteY8" fmla="*/ 454819 h 1146087"/>
              <a:gd name="connsiteX9" fmla="*/ 1294850 w 1821787"/>
              <a:gd name="connsiteY9" fmla="*/ 202407 h 1146087"/>
              <a:gd name="connsiteX10" fmla="*/ 1194784 w 1821787"/>
              <a:gd name="connsiteY10" fmla="*/ 538163 h 1146087"/>
              <a:gd name="connsiteX11" fmla="*/ 1106683 w 1821787"/>
              <a:gd name="connsiteY11" fmla="*/ 119064 h 1146087"/>
              <a:gd name="connsiteX12" fmla="*/ 1025672 w 1821787"/>
              <a:gd name="connsiteY12" fmla="*/ 454820 h 1146087"/>
              <a:gd name="connsiteX13" fmla="*/ 911357 w 1821787"/>
              <a:gd name="connsiteY13" fmla="*/ 0 h 1146087"/>
              <a:gd name="connsiteX14" fmla="*/ 832827 w 1821787"/>
              <a:gd name="connsiteY14" fmla="*/ 526257 h 1146087"/>
              <a:gd name="connsiteX15" fmla="*/ 756625 w 1821787"/>
              <a:gd name="connsiteY15" fmla="*/ 59532 h 1146087"/>
              <a:gd name="connsiteX16" fmla="*/ 716167 w 1821787"/>
              <a:gd name="connsiteY16" fmla="*/ 528639 h 1146087"/>
              <a:gd name="connsiteX17" fmla="*/ 711422 w 1821787"/>
              <a:gd name="connsiteY17" fmla="*/ 183357 h 1146087"/>
              <a:gd name="connsiteX18" fmla="*/ 537509 w 1821787"/>
              <a:gd name="connsiteY18" fmla="*/ 516731 h 1146087"/>
              <a:gd name="connsiteX19" fmla="*/ 425540 w 1821787"/>
              <a:gd name="connsiteY19" fmla="*/ 11906 h 1146087"/>
              <a:gd name="connsiteX20" fmla="*/ 385097 w 1821787"/>
              <a:gd name="connsiteY20" fmla="*/ 533400 h 1146087"/>
              <a:gd name="connsiteX21" fmla="*/ 356567 w 1821787"/>
              <a:gd name="connsiteY21" fmla="*/ 66676 h 1146087"/>
              <a:gd name="connsiteX22" fmla="*/ 251768 w 1821787"/>
              <a:gd name="connsiteY22" fmla="*/ 561975 h 1146087"/>
              <a:gd name="connsiteX23" fmla="*/ 206533 w 1821787"/>
              <a:gd name="connsiteY23" fmla="*/ 207169 h 1146087"/>
              <a:gd name="connsiteX24" fmla="*/ 94633 w 1821787"/>
              <a:gd name="connsiteY24" fmla="*/ 514351 h 1146087"/>
              <a:gd name="connsiteX25" fmla="*/ 28009 w 1821787"/>
              <a:gd name="connsiteY25" fmla="*/ 104776 h 1146087"/>
              <a:gd name="connsiteX26" fmla="*/ 1833 w 1821787"/>
              <a:gd name="connsiteY26" fmla="*/ 550069 h 1146087"/>
              <a:gd name="connsiteX27" fmla="*/ 1833 w 1821787"/>
              <a:gd name="connsiteY27" fmla="*/ 1145382 h 1146087"/>
              <a:gd name="connsiteX0" fmla="*/ 908 w 1820862"/>
              <a:gd name="connsiteY0" fmla="*/ 1145382 h 1146087"/>
              <a:gd name="connsiteX1" fmla="*/ 1820183 w 1820862"/>
              <a:gd name="connsiteY1" fmla="*/ 1145382 h 1146087"/>
              <a:gd name="connsiteX2" fmla="*/ 1817831 w 1820862"/>
              <a:gd name="connsiteY2" fmla="*/ 545306 h 1146087"/>
              <a:gd name="connsiteX3" fmla="*/ 1727268 w 1820862"/>
              <a:gd name="connsiteY3" fmla="*/ 266701 h 1146087"/>
              <a:gd name="connsiteX4" fmla="*/ 1643910 w 1820862"/>
              <a:gd name="connsiteY4" fmla="*/ 535782 h 1146087"/>
              <a:gd name="connsiteX5" fmla="*/ 1565383 w 1820862"/>
              <a:gd name="connsiteY5" fmla="*/ 321469 h 1146087"/>
              <a:gd name="connsiteX6" fmla="*/ 1558246 w 1820862"/>
              <a:gd name="connsiteY6" fmla="*/ 483394 h 1146087"/>
              <a:gd name="connsiteX7" fmla="*/ 1415371 w 1820862"/>
              <a:gd name="connsiteY7" fmla="*/ 64294 h 1146087"/>
              <a:gd name="connsiteX8" fmla="*/ 1396367 w 1820862"/>
              <a:gd name="connsiteY8" fmla="*/ 454819 h 1146087"/>
              <a:gd name="connsiteX9" fmla="*/ 1293925 w 1820862"/>
              <a:gd name="connsiteY9" fmla="*/ 202407 h 1146087"/>
              <a:gd name="connsiteX10" fmla="*/ 1193859 w 1820862"/>
              <a:gd name="connsiteY10" fmla="*/ 538163 h 1146087"/>
              <a:gd name="connsiteX11" fmla="*/ 1105758 w 1820862"/>
              <a:gd name="connsiteY11" fmla="*/ 119064 h 1146087"/>
              <a:gd name="connsiteX12" fmla="*/ 1024747 w 1820862"/>
              <a:gd name="connsiteY12" fmla="*/ 454820 h 1146087"/>
              <a:gd name="connsiteX13" fmla="*/ 910432 w 1820862"/>
              <a:gd name="connsiteY13" fmla="*/ 0 h 1146087"/>
              <a:gd name="connsiteX14" fmla="*/ 831902 w 1820862"/>
              <a:gd name="connsiteY14" fmla="*/ 526257 h 1146087"/>
              <a:gd name="connsiteX15" fmla="*/ 755700 w 1820862"/>
              <a:gd name="connsiteY15" fmla="*/ 59532 h 1146087"/>
              <a:gd name="connsiteX16" fmla="*/ 715242 w 1820862"/>
              <a:gd name="connsiteY16" fmla="*/ 528639 h 1146087"/>
              <a:gd name="connsiteX17" fmla="*/ 710497 w 1820862"/>
              <a:gd name="connsiteY17" fmla="*/ 183357 h 1146087"/>
              <a:gd name="connsiteX18" fmla="*/ 536584 w 1820862"/>
              <a:gd name="connsiteY18" fmla="*/ 516731 h 1146087"/>
              <a:gd name="connsiteX19" fmla="*/ 424615 w 1820862"/>
              <a:gd name="connsiteY19" fmla="*/ 11906 h 1146087"/>
              <a:gd name="connsiteX20" fmla="*/ 384172 w 1820862"/>
              <a:gd name="connsiteY20" fmla="*/ 533400 h 1146087"/>
              <a:gd name="connsiteX21" fmla="*/ 355642 w 1820862"/>
              <a:gd name="connsiteY21" fmla="*/ 66676 h 1146087"/>
              <a:gd name="connsiteX22" fmla="*/ 250843 w 1820862"/>
              <a:gd name="connsiteY22" fmla="*/ 561975 h 1146087"/>
              <a:gd name="connsiteX23" fmla="*/ 205608 w 1820862"/>
              <a:gd name="connsiteY23" fmla="*/ 207169 h 1146087"/>
              <a:gd name="connsiteX24" fmla="*/ 93708 w 1820862"/>
              <a:gd name="connsiteY24" fmla="*/ 514351 h 1146087"/>
              <a:gd name="connsiteX25" fmla="*/ 27084 w 1820862"/>
              <a:gd name="connsiteY25" fmla="*/ 104776 h 1146087"/>
              <a:gd name="connsiteX26" fmla="*/ 908 w 1820862"/>
              <a:gd name="connsiteY26" fmla="*/ 550069 h 1146087"/>
              <a:gd name="connsiteX27" fmla="*/ 908 w 1820862"/>
              <a:gd name="connsiteY27" fmla="*/ 1145382 h 114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20862" h="1146087">
                <a:moveTo>
                  <a:pt x="908" y="1145382"/>
                </a:moveTo>
                <a:cubicBezTo>
                  <a:pt x="33730" y="1146969"/>
                  <a:pt x="1213758" y="1145382"/>
                  <a:pt x="1820183" y="1145382"/>
                </a:cubicBezTo>
                <a:cubicBezTo>
                  <a:pt x="1821006" y="1084263"/>
                  <a:pt x="1821828" y="639762"/>
                  <a:pt x="1817831" y="545306"/>
                </a:cubicBezTo>
                <a:cubicBezTo>
                  <a:pt x="1816243" y="429419"/>
                  <a:pt x="1738381" y="382588"/>
                  <a:pt x="1727268" y="266701"/>
                </a:cubicBezTo>
                <a:cubicBezTo>
                  <a:pt x="1705043" y="382588"/>
                  <a:pt x="1680422" y="424657"/>
                  <a:pt x="1643910" y="535782"/>
                </a:cubicBezTo>
                <a:lnTo>
                  <a:pt x="1565383" y="321469"/>
                </a:lnTo>
                <a:lnTo>
                  <a:pt x="1558246" y="483394"/>
                </a:lnTo>
                <a:lnTo>
                  <a:pt x="1415371" y="64294"/>
                </a:lnTo>
                <a:cubicBezTo>
                  <a:pt x="1391558" y="192882"/>
                  <a:pt x="1458280" y="326231"/>
                  <a:pt x="1396367" y="454819"/>
                </a:cubicBezTo>
                <a:lnTo>
                  <a:pt x="1293925" y="202407"/>
                </a:lnTo>
                <a:cubicBezTo>
                  <a:pt x="1281225" y="318294"/>
                  <a:pt x="1211322" y="407988"/>
                  <a:pt x="1193859" y="538163"/>
                </a:cubicBezTo>
                <a:cubicBezTo>
                  <a:pt x="1162109" y="334963"/>
                  <a:pt x="1137508" y="255589"/>
                  <a:pt x="1105758" y="119064"/>
                </a:cubicBezTo>
                <a:cubicBezTo>
                  <a:pt x="1097821" y="263527"/>
                  <a:pt x="1061259" y="310357"/>
                  <a:pt x="1024747" y="454820"/>
                </a:cubicBezTo>
                <a:cubicBezTo>
                  <a:pt x="959659" y="292895"/>
                  <a:pt x="942182" y="171450"/>
                  <a:pt x="910432" y="0"/>
                </a:cubicBezTo>
                <a:cubicBezTo>
                  <a:pt x="864394" y="171450"/>
                  <a:pt x="882703" y="340520"/>
                  <a:pt x="831902" y="526257"/>
                </a:cubicBezTo>
                <a:cubicBezTo>
                  <a:pt x="777927" y="437357"/>
                  <a:pt x="781100" y="157957"/>
                  <a:pt x="755700" y="59532"/>
                </a:cubicBezTo>
                <a:lnTo>
                  <a:pt x="715242" y="528639"/>
                </a:lnTo>
                <a:cubicBezTo>
                  <a:pt x="669205" y="446088"/>
                  <a:pt x="718434" y="280195"/>
                  <a:pt x="710497" y="183357"/>
                </a:cubicBezTo>
                <a:cubicBezTo>
                  <a:pt x="683509" y="269082"/>
                  <a:pt x="544522" y="383381"/>
                  <a:pt x="536584" y="516731"/>
                </a:cubicBezTo>
                <a:lnTo>
                  <a:pt x="424615" y="11906"/>
                </a:lnTo>
                <a:lnTo>
                  <a:pt x="384172" y="533400"/>
                </a:lnTo>
                <a:lnTo>
                  <a:pt x="355642" y="66676"/>
                </a:lnTo>
                <a:cubicBezTo>
                  <a:pt x="330242" y="193676"/>
                  <a:pt x="276243" y="420688"/>
                  <a:pt x="250843" y="561975"/>
                </a:cubicBezTo>
                <a:cubicBezTo>
                  <a:pt x="198456" y="427038"/>
                  <a:pt x="224658" y="323056"/>
                  <a:pt x="205608" y="207169"/>
                </a:cubicBezTo>
                <a:cubicBezTo>
                  <a:pt x="161158" y="334169"/>
                  <a:pt x="104820" y="330201"/>
                  <a:pt x="93708" y="514351"/>
                </a:cubicBezTo>
                <a:cubicBezTo>
                  <a:pt x="14333" y="381001"/>
                  <a:pt x="68359" y="257176"/>
                  <a:pt x="27084" y="104776"/>
                </a:cubicBezTo>
                <a:cubicBezTo>
                  <a:pt x="11209" y="252413"/>
                  <a:pt x="-2267" y="397670"/>
                  <a:pt x="908" y="550069"/>
                </a:cubicBezTo>
                <a:cubicBezTo>
                  <a:pt x="-679" y="748507"/>
                  <a:pt x="143" y="969963"/>
                  <a:pt x="908" y="1145382"/>
                </a:cubicBezTo>
                <a:close/>
              </a:path>
            </a:pathLst>
          </a:custGeom>
          <a:solidFill>
            <a:srgbClr val="517933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nl-NL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0EE86744-2541-BECF-8C8C-115B6AA1928F}"/>
              </a:ext>
            </a:extLst>
          </p:cNvPr>
          <p:cNvSpPr/>
          <p:nvPr/>
        </p:nvSpPr>
        <p:spPr>
          <a:xfrm>
            <a:off x="9208225" y="1554838"/>
            <a:ext cx="2709843" cy="1682709"/>
          </a:xfrm>
          <a:custGeom>
            <a:avLst/>
            <a:gdLst>
              <a:gd name="connsiteX0" fmla="*/ 135114 w 1954389"/>
              <a:gd name="connsiteY0" fmla="*/ 1123950 h 1168047"/>
              <a:gd name="connsiteX1" fmla="*/ 1954389 w 1954389"/>
              <a:gd name="connsiteY1" fmla="*/ 1123950 h 1168047"/>
              <a:gd name="connsiteX2" fmla="*/ 1949627 w 1954389"/>
              <a:gd name="connsiteY2" fmla="*/ 519112 h 1168047"/>
              <a:gd name="connsiteX3" fmla="*/ 1916289 w 1954389"/>
              <a:gd name="connsiteY3" fmla="*/ 171450 h 1168047"/>
              <a:gd name="connsiteX4" fmla="*/ 1849614 w 1954389"/>
              <a:gd name="connsiteY4" fmla="*/ 519112 h 1168047"/>
              <a:gd name="connsiteX5" fmla="*/ 1706739 w 1954389"/>
              <a:gd name="connsiteY5" fmla="*/ 190500 h 1168047"/>
              <a:gd name="connsiteX6" fmla="*/ 1692452 w 1954389"/>
              <a:gd name="connsiteY6" fmla="*/ 461962 h 1168047"/>
              <a:gd name="connsiteX7" fmla="*/ 1549577 w 1954389"/>
              <a:gd name="connsiteY7" fmla="*/ 42862 h 1168047"/>
              <a:gd name="connsiteX8" fmla="*/ 1478139 w 1954389"/>
              <a:gd name="connsiteY8" fmla="*/ 428625 h 1168047"/>
              <a:gd name="connsiteX9" fmla="*/ 1430514 w 1954389"/>
              <a:gd name="connsiteY9" fmla="*/ 142875 h 1168047"/>
              <a:gd name="connsiteX10" fmla="*/ 1392414 w 1954389"/>
              <a:gd name="connsiteY10" fmla="*/ 490537 h 1168047"/>
              <a:gd name="connsiteX11" fmla="*/ 1297164 w 1954389"/>
              <a:gd name="connsiteY11" fmla="*/ 80962 h 1168047"/>
              <a:gd name="connsiteX12" fmla="*/ 1273352 w 1954389"/>
              <a:gd name="connsiteY12" fmla="*/ 514350 h 1168047"/>
              <a:gd name="connsiteX13" fmla="*/ 1178102 w 1954389"/>
              <a:gd name="connsiteY13" fmla="*/ 0 h 1168047"/>
              <a:gd name="connsiteX14" fmla="*/ 1039989 w 1954389"/>
              <a:gd name="connsiteY14" fmla="*/ 514350 h 1168047"/>
              <a:gd name="connsiteX15" fmla="*/ 963789 w 1954389"/>
              <a:gd name="connsiteY15" fmla="*/ 219075 h 1168047"/>
              <a:gd name="connsiteX16" fmla="*/ 897114 w 1954389"/>
              <a:gd name="connsiteY16" fmla="*/ 457200 h 1168047"/>
              <a:gd name="connsiteX17" fmla="*/ 873302 w 1954389"/>
              <a:gd name="connsiteY17" fmla="*/ 166687 h 1168047"/>
              <a:gd name="connsiteX18" fmla="*/ 792339 w 1954389"/>
              <a:gd name="connsiteY18" fmla="*/ 423862 h 1168047"/>
              <a:gd name="connsiteX19" fmla="*/ 739952 w 1954389"/>
              <a:gd name="connsiteY19" fmla="*/ 204787 h 1168047"/>
              <a:gd name="connsiteX20" fmla="*/ 654227 w 1954389"/>
              <a:gd name="connsiteY20" fmla="*/ 500062 h 1168047"/>
              <a:gd name="connsiteX21" fmla="*/ 573264 w 1954389"/>
              <a:gd name="connsiteY21" fmla="*/ 128587 h 1168047"/>
              <a:gd name="connsiteX22" fmla="*/ 497064 w 1954389"/>
              <a:gd name="connsiteY22" fmla="*/ 509587 h 1168047"/>
              <a:gd name="connsiteX23" fmla="*/ 439914 w 1954389"/>
              <a:gd name="connsiteY23" fmla="*/ 161925 h 1168047"/>
              <a:gd name="connsiteX24" fmla="*/ 306564 w 1954389"/>
              <a:gd name="connsiteY24" fmla="*/ 542925 h 1168047"/>
              <a:gd name="connsiteX25" fmla="*/ 182739 w 1954389"/>
              <a:gd name="connsiteY25" fmla="*/ 85725 h 1168047"/>
              <a:gd name="connsiteX26" fmla="*/ 135114 w 1954389"/>
              <a:gd name="connsiteY26" fmla="*/ 528637 h 1168047"/>
              <a:gd name="connsiteX27" fmla="*/ 135114 w 1954389"/>
              <a:gd name="connsiteY27" fmla="*/ 1123950 h 1168047"/>
              <a:gd name="connsiteX0" fmla="*/ 135114 w 1954389"/>
              <a:gd name="connsiteY0" fmla="*/ 1123950 h 1168047"/>
              <a:gd name="connsiteX1" fmla="*/ 1954389 w 1954389"/>
              <a:gd name="connsiteY1" fmla="*/ 1123950 h 1168047"/>
              <a:gd name="connsiteX2" fmla="*/ 1949627 w 1954389"/>
              <a:gd name="connsiteY2" fmla="*/ 519112 h 1168047"/>
              <a:gd name="connsiteX3" fmla="*/ 1916289 w 1954389"/>
              <a:gd name="connsiteY3" fmla="*/ 171450 h 1168047"/>
              <a:gd name="connsiteX4" fmla="*/ 1849614 w 1954389"/>
              <a:gd name="connsiteY4" fmla="*/ 519112 h 1168047"/>
              <a:gd name="connsiteX5" fmla="*/ 1706739 w 1954389"/>
              <a:gd name="connsiteY5" fmla="*/ 190500 h 1168047"/>
              <a:gd name="connsiteX6" fmla="*/ 1692452 w 1954389"/>
              <a:gd name="connsiteY6" fmla="*/ 461962 h 1168047"/>
              <a:gd name="connsiteX7" fmla="*/ 1549577 w 1954389"/>
              <a:gd name="connsiteY7" fmla="*/ 42862 h 1168047"/>
              <a:gd name="connsiteX8" fmla="*/ 1478139 w 1954389"/>
              <a:gd name="connsiteY8" fmla="*/ 428625 h 1168047"/>
              <a:gd name="connsiteX9" fmla="*/ 1430514 w 1954389"/>
              <a:gd name="connsiteY9" fmla="*/ 142875 h 1168047"/>
              <a:gd name="connsiteX10" fmla="*/ 1392414 w 1954389"/>
              <a:gd name="connsiteY10" fmla="*/ 490537 h 1168047"/>
              <a:gd name="connsiteX11" fmla="*/ 1297164 w 1954389"/>
              <a:gd name="connsiteY11" fmla="*/ 80962 h 1168047"/>
              <a:gd name="connsiteX12" fmla="*/ 1273352 w 1954389"/>
              <a:gd name="connsiteY12" fmla="*/ 514350 h 1168047"/>
              <a:gd name="connsiteX13" fmla="*/ 1178102 w 1954389"/>
              <a:gd name="connsiteY13" fmla="*/ 0 h 1168047"/>
              <a:gd name="connsiteX14" fmla="*/ 1039989 w 1954389"/>
              <a:gd name="connsiteY14" fmla="*/ 514350 h 1168047"/>
              <a:gd name="connsiteX15" fmla="*/ 963789 w 1954389"/>
              <a:gd name="connsiteY15" fmla="*/ 219075 h 1168047"/>
              <a:gd name="connsiteX16" fmla="*/ 897114 w 1954389"/>
              <a:gd name="connsiteY16" fmla="*/ 457200 h 1168047"/>
              <a:gd name="connsiteX17" fmla="*/ 873302 w 1954389"/>
              <a:gd name="connsiteY17" fmla="*/ 166687 h 1168047"/>
              <a:gd name="connsiteX18" fmla="*/ 792339 w 1954389"/>
              <a:gd name="connsiteY18" fmla="*/ 423862 h 1168047"/>
              <a:gd name="connsiteX19" fmla="*/ 739952 w 1954389"/>
              <a:gd name="connsiteY19" fmla="*/ 204787 h 1168047"/>
              <a:gd name="connsiteX20" fmla="*/ 654227 w 1954389"/>
              <a:gd name="connsiteY20" fmla="*/ 500062 h 1168047"/>
              <a:gd name="connsiteX21" fmla="*/ 573264 w 1954389"/>
              <a:gd name="connsiteY21" fmla="*/ 128587 h 1168047"/>
              <a:gd name="connsiteX22" fmla="*/ 497064 w 1954389"/>
              <a:gd name="connsiteY22" fmla="*/ 509587 h 1168047"/>
              <a:gd name="connsiteX23" fmla="*/ 439914 w 1954389"/>
              <a:gd name="connsiteY23" fmla="*/ 161925 h 1168047"/>
              <a:gd name="connsiteX24" fmla="*/ 306564 w 1954389"/>
              <a:gd name="connsiteY24" fmla="*/ 542925 h 1168047"/>
              <a:gd name="connsiteX25" fmla="*/ 182739 w 1954389"/>
              <a:gd name="connsiteY25" fmla="*/ 85725 h 1168047"/>
              <a:gd name="connsiteX26" fmla="*/ 135114 w 1954389"/>
              <a:gd name="connsiteY26" fmla="*/ 528637 h 1168047"/>
              <a:gd name="connsiteX27" fmla="*/ 135114 w 1954389"/>
              <a:gd name="connsiteY27" fmla="*/ 1123950 h 1168047"/>
              <a:gd name="connsiteX0" fmla="*/ 1833 w 1821108"/>
              <a:gd name="connsiteY0" fmla="*/ 1123950 h 1168047"/>
              <a:gd name="connsiteX1" fmla="*/ 1821108 w 1821108"/>
              <a:gd name="connsiteY1" fmla="*/ 1123950 h 1168047"/>
              <a:gd name="connsiteX2" fmla="*/ 1816346 w 1821108"/>
              <a:gd name="connsiteY2" fmla="*/ 519112 h 1168047"/>
              <a:gd name="connsiteX3" fmla="*/ 1783008 w 1821108"/>
              <a:gd name="connsiteY3" fmla="*/ 171450 h 1168047"/>
              <a:gd name="connsiteX4" fmla="*/ 1716333 w 1821108"/>
              <a:gd name="connsiteY4" fmla="*/ 519112 h 1168047"/>
              <a:gd name="connsiteX5" fmla="*/ 1573458 w 1821108"/>
              <a:gd name="connsiteY5" fmla="*/ 190500 h 1168047"/>
              <a:gd name="connsiteX6" fmla="*/ 1559171 w 1821108"/>
              <a:gd name="connsiteY6" fmla="*/ 461962 h 1168047"/>
              <a:gd name="connsiteX7" fmla="*/ 1416296 w 1821108"/>
              <a:gd name="connsiteY7" fmla="*/ 42862 h 1168047"/>
              <a:gd name="connsiteX8" fmla="*/ 1344858 w 1821108"/>
              <a:gd name="connsiteY8" fmla="*/ 428625 h 1168047"/>
              <a:gd name="connsiteX9" fmla="*/ 1297233 w 1821108"/>
              <a:gd name="connsiteY9" fmla="*/ 142875 h 1168047"/>
              <a:gd name="connsiteX10" fmla="*/ 1259133 w 1821108"/>
              <a:gd name="connsiteY10" fmla="*/ 490537 h 1168047"/>
              <a:gd name="connsiteX11" fmla="*/ 1163883 w 1821108"/>
              <a:gd name="connsiteY11" fmla="*/ 80962 h 1168047"/>
              <a:gd name="connsiteX12" fmla="*/ 1140071 w 1821108"/>
              <a:gd name="connsiteY12" fmla="*/ 514350 h 1168047"/>
              <a:gd name="connsiteX13" fmla="*/ 1044821 w 1821108"/>
              <a:gd name="connsiteY13" fmla="*/ 0 h 1168047"/>
              <a:gd name="connsiteX14" fmla="*/ 906708 w 1821108"/>
              <a:gd name="connsiteY14" fmla="*/ 514350 h 1168047"/>
              <a:gd name="connsiteX15" fmla="*/ 830508 w 1821108"/>
              <a:gd name="connsiteY15" fmla="*/ 219075 h 1168047"/>
              <a:gd name="connsiteX16" fmla="*/ 763833 w 1821108"/>
              <a:gd name="connsiteY16" fmla="*/ 457200 h 1168047"/>
              <a:gd name="connsiteX17" fmla="*/ 740021 w 1821108"/>
              <a:gd name="connsiteY17" fmla="*/ 166687 h 1168047"/>
              <a:gd name="connsiteX18" fmla="*/ 659058 w 1821108"/>
              <a:gd name="connsiteY18" fmla="*/ 423862 h 1168047"/>
              <a:gd name="connsiteX19" fmla="*/ 606671 w 1821108"/>
              <a:gd name="connsiteY19" fmla="*/ 204787 h 1168047"/>
              <a:gd name="connsiteX20" fmla="*/ 520946 w 1821108"/>
              <a:gd name="connsiteY20" fmla="*/ 500062 h 1168047"/>
              <a:gd name="connsiteX21" fmla="*/ 439983 w 1821108"/>
              <a:gd name="connsiteY21" fmla="*/ 128587 h 1168047"/>
              <a:gd name="connsiteX22" fmla="*/ 363783 w 1821108"/>
              <a:gd name="connsiteY22" fmla="*/ 509587 h 1168047"/>
              <a:gd name="connsiteX23" fmla="*/ 306633 w 1821108"/>
              <a:gd name="connsiteY23" fmla="*/ 161925 h 1168047"/>
              <a:gd name="connsiteX24" fmla="*/ 173283 w 1821108"/>
              <a:gd name="connsiteY24" fmla="*/ 542925 h 1168047"/>
              <a:gd name="connsiteX25" fmla="*/ 49458 w 1821108"/>
              <a:gd name="connsiteY25" fmla="*/ 85725 h 1168047"/>
              <a:gd name="connsiteX26" fmla="*/ 1833 w 1821108"/>
              <a:gd name="connsiteY26" fmla="*/ 528637 h 1168047"/>
              <a:gd name="connsiteX27" fmla="*/ 1833 w 1821108"/>
              <a:gd name="connsiteY27" fmla="*/ 1123950 h 1168047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261351 w 1821108"/>
              <a:gd name="connsiteY23" fmla="*/ 152400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94766 w 1821108"/>
              <a:gd name="connsiteY22" fmla="*/ 509587 h 1125714"/>
              <a:gd name="connsiteX23" fmla="*/ 261351 w 1821108"/>
              <a:gd name="connsiteY23" fmla="*/ 152400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75733 w 1821108"/>
              <a:gd name="connsiteY21" fmla="*/ 54768 h 1125714"/>
              <a:gd name="connsiteX22" fmla="*/ 394766 w 1821108"/>
              <a:gd name="connsiteY22" fmla="*/ 509587 h 1125714"/>
              <a:gd name="connsiteX23" fmla="*/ 261351 w 1821108"/>
              <a:gd name="connsiteY23" fmla="*/ 152400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644878 w 1821108"/>
              <a:gd name="connsiteY20" fmla="*/ 535781 h 1125714"/>
              <a:gd name="connsiteX21" fmla="*/ 475733 w 1821108"/>
              <a:gd name="connsiteY21" fmla="*/ 54768 h 1125714"/>
              <a:gd name="connsiteX22" fmla="*/ 394766 w 1821108"/>
              <a:gd name="connsiteY22" fmla="*/ 509587 h 1125714"/>
              <a:gd name="connsiteX23" fmla="*/ 261351 w 1821108"/>
              <a:gd name="connsiteY23" fmla="*/ 152400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7775 w 1821108"/>
              <a:gd name="connsiteY3" fmla="*/ 71438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644878 w 1821108"/>
              <a:gd name="connsiteY20" fmla="*/ 535781 h 1125714"/>
              <a:gd name="connsiteX21" fmla="*/ 475733 w 1821108"/>
              <a:gd name="connsiteY21" fmla="*/ 54768 h 1125714"/>
              <a:gd name="connsiteX22" fmla="*/ 394766 w 1821108"/>
              <a:gd name="connsiteY22" fmla="*/ 509587 h 1125714"/>
              <a:gd name="connsiteX23" fmla="*/ 261351 w 1821108"/>
              <a:gd name="connsiteY23" fmla="*/ 152400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68709 w 1821108"/>
              <a:gd name="connsiteY3" fmla="*/ 73819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644878 w 1821108"/>
              <a:gd name="connsiteY20" fmla="*/ 535781 h 1125714"/>
              <a:gd name="connsiteX21" fmla="*/ 475733 w 1821108"/>
              <a:gd name="connsiteY21" fmla="*/ 54768 h 1125714"/>
              <a:gd name="connsiteX22" fmla="*/ 394766 w 1821108"/>
              <a:gd name="connsiteY22" fmla="*/ 509587 h 1125714"/>
              <a:gd name="connsiteX23" fmla="*/ 261351 w 1821108"/>
              <a:gd name="connsiteY23" fmla="*/ 152400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68709 w 1821108"/>
              <a:gd name="connsiteY3" fmla="*/ 73819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644878 w 1821108"/>
              <a:gd name="connsiteY20" fmla="*/ 535781 h 1125714"/>
              <a:gd name="connsiteX21" fmla="*/ 475733 w 1821108"/>
              <a:gd name="connsiteY21" fmla="*/ 54768 h 1125714"/>
              <a:gd name="connsiteX22" fmla="*/ 394766 w 1821108"/>
              <a:gd name="connsiteY22" fmla="*/ 509587 h 1125714"/>
              <a:gd name="connsiteX23" fmla="*/ 261351 w 1821108"/>
              <a:gd name="connsiteY23" fmla="*/ 152400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68709 w 1821108"/>
              <a:gd name="connsiteY3" fmla="*/ 73819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644878 w 1821108"/>
              <a:gd name="connsiteY20" fmla="*/ 535781 h 1125714"/>
              <a:gd name="connsiteX21" fmla="*/ 475733 w 1821108"/>
              <a:gd name="connsiteY21" fmla="*/ 54768 h 1125714"/>
              <a:gd name="connsiteX22" fmla="*/ 394766 w 1821108"/>
              <a:gd name="connsiteY22" fmla="*/ 509587 h 1125714"/>
              <a:gd name="connsiteX23" fmla="*/ 261351 w 1821108"/>
              <a:gd name="connsiteY23" fmla="*/ 152400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68709 w 1821108"/>
              <a:gd name="connsiteY3" fmla="*/ 73819 h 1125714"/>
              <a:gd name="connsiteX4" fmla="*/ 1716333 w 1821108"/>
              <a:gd name="connsiteY4" fmla="*/ 519112 h 1125714"/>
              <a:gd name="connsiteX5" fmla="*/ 1604442 w 1821108"/>
              <a:gd name="connsiteY5" fmla="*/ 762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644878 w 1821108"/>
              <a:gd name="connsiteY20" fmla="*/ 535781 h 1125714"/>
              <a:gd name="connsiteX21" fmla="*/ 475733 w 1821108"/>
              <a:gd name="connsiteY21" fmla="*/ 54768 h 1125714"/>
              <a:gd name="connsiteX22" fmla="*/ 394766 w 1821108"/>
              <a:gd name="connsiteY22" fmla="*/ 509587 h 1125714"/>
              <a:gd name="connsiteX23" fmla="*/ 261351 w 1821108"/>
              <a:gd name="connsiteY23" fmla="*/ 152400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68709 w 1821108"/>
              <a:gd name="connsiteY3" fmla="*/ 73819 h 1125714"/>
              <a:gd name="connsiteX4" fmla="*/ 1716333 w 1821108"/>
              <a:gd name="connsiteY4" fmla="*/ 519112 h 1125714"/>
              <a:gd name="connsiteX5" fmla="*/ 1604442 w 1821108"/>
              <a:gd name="connsiteY5" fmla="*/ 76200 h 1125714"/>
              <a:gd name="connsiteX6" fmla="*/ 1559171 w 1821108"/>
              <a:gd name="connsiteY6" fmla="*/ 461962 h 1125714"/>
              <a:gd name="connsiteX7" fmla="*/ 1447279 w 1821108"/>
              <a:gd name="connsiteY7" fmla="*/ 166687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644878 w 1821108"/>
              <a:gd name="connsiteY20" fmla="*/ 535781 h 1125714"/>
              <a:gd name="connsiteX21" fmla="*/ 475733 w 1821108"/>
              <a:gd name="connsiteY21" fmla="*/ 54768 h 1125714"/>
              <a:gd name="connsiteX22" fmla="*/ 394766 w 1821108"/>
              <a:gd name="connsiteY22" fmla="*/ 509587 h 1125714"/>
              <a:gd name="connsiteX23" fmla="*/ 261351 w 1821108"/>
              <a:gd name="connsiteY23" fmla="*/ 152400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259133 w 1821108"/>
              <a:gd name="connsiteY10" fmla="*/ 540543 h 1175720"/>
              <a:gd name="connsiteX11" fmla="*/ 1163883 w 1821108"/>
              <a:gd name="connsiteY11" fmla="*/ 130968 h 1175720"/>
              <a:gd name="connsiteX12" fmla="*/ 1140071 w 1821108"/>
              <a:gd name="connsiteY12" fmla="*/ 564356 h 1175720"/>
              <a:gd name="connsiteX13" fmla="*/ 1044821 w 1821108"/>
              <a:gd name="connsiteY13" fmla="*/ 50006 h 1175720"/>
              <a:gd name="connsiteX14" fmla="*/ 906708 w 1821108"/>
              <a:gd name="connsiteY14" fmla="*/ 564356 h 1175720"/>
              <a:gd name="connsiteX15" fmla="*/ 830508 w 1821108"/>
              <a:gd name="connsiteY15" fmla="*/ 269081 h 1175720"/>
              <a:gd name="connsiteX16" fmla="*/ 763833 w 1821108"/>
              <a:gd name="connsiteY16" fmla="*/ 507206 h 1175720"/>
              <a:gd name="connsiteX17" fmla="*/ 740021 w 1821108"/>
              <a:gd name="connsiteY17" fmla="*/ 216693 h 1175720"/>
              <a:gd name="connsiteX18" fmla="*/ 659058 w 1821108"/>
              <a:gd name="connsiteY18" fmla="*/ 473868 h 1175720"/>
              <a:gd name="connsiteX19" fmla="*/ 606671 w 1821108"/>
              <a:gd name="connsiteY19" fmla="*/ 254793 h 1175720"/>
              <a:gd name="connsiteX20" fmla="*/ 644878 w 1821108"/>
              <a:gd name="connsiteY20" fmla="*/ 585787 h 1175720"/>
              <a:gd name="connsiteX21" fmla="*/ 475733 w 1821108"/>
              <a:gd name="connsiteY21" fmla="*/ 104774 h 1175720"/>
              <a:gd name="connsiteX22" fmla="*/ 394766 w 1821108"/>
              <a:gd name="connsiteY22" fmla="*/ 559593 h 1175720"/>
              <a:gd name="connsiteX23" fmla="*/ 261351 w 1821108"/>
              <a:gd name="connsiteY23" fmla="*/ 202406 h 1175720"/>
              <a:gd name="connsiteX24" fmla="*/ 173283 w 1821108"/>
              <a:gd name="connsiteY24" fmla="*/ 592931 h 1175720"/>
              <a:gd name="connsiteX25" fmla="*/ 32774 w 1821108"/>
              <a:gd name="connsiteY25" fmla="*/ 271462 h 1175720"/>
              <a:gd name="connsiteX26" fmla="*/ 1833 w 1821108"/>
              <a:gd name="connsiteY26" fmla="*/ 578643 h 1175720"/>
              <a:gd name="connsiteX27" fmla="*/ 1833 w 1821108"/>
              <a:gd name="connsiteY27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259133 w 1821108"/>
              <a:gd name="connsiteY10" fmla="*/ 540543 h 1175720"/>
              <a:gd name="connsiteX11" fmla="*/ 1140071 w 1821108"/>
              <a:gd name="connsiteY11" fmla="*/ 564356 h 1175720"/>
              <a:gd name="connsiteX12" fmla="*/ 1044821 w 1821108"/>
              <a:gd name="connsiteY12" fmla="*/ 50006 h 1175720"/>
              <a:gd name="connsiteX13" fmla="*/ 906708 w 1821108"/>
              <a:gd name="connsiteY13" fmla="*/ 564356 h 1175720"/>
              <a:gd name="connsiteX14" fmla="*/ 830508 w 1821108"/>
              <a:gd name="connsiteY14" fmla="*/ 269081 h 1175720"/>
              <a:gd name="connsiteX15" fmla="*/ 763833 w 1821108"/>
              <a:gd name="connsiteY15" fmla="*/ 507206 h 1175720"/>
              <a:gd name="connsiteX16" fmla="*/ 740021 w 1821108"/>
              <a:gd name="connsiteY16" fmla="*/ 216693 h 1175720"/>
              <a:gd name="connsiteX17" fmla="*/ 659058 w 1821108"/>
              <a:gd name="connsiteY17" fmla="*/ 473868 h 1175720"/>
              <a:gd name="connsiteX18" fmla="*/ 606671 w 1821108"/>
              <a:gd name="connsiteY18" fmla="*/ 254793 h 1175720"/>
              <a:gd name="connsiteX19" fmla="*/ 644878 w 1821108"/>
              <a:gd name="connsiteY19" fmla="*/ 585787 h 1175720"/>
              <a:gd name="connsiteX20" fmla="*/ 475733 w 1821108"/>
              <a:gd name="connsiteY20" fmla="*/ 104774 h 1175720"/>
              <a:gd name="connsiteX21" fmla="*/ 394766 w 1821108"/>
              <a:gd name="connsiteY21" fmla="*/ 559593 h 1175720"/>
              <a:gd name="connsiteX22" fmla="*/ 261351 w 1821108"/>
              <a:gd name="connsiteY22" fmla="*/ 202406 h 1175720"/>
              <a:gd name="connsiteX23" fmla="*/ 173283 w 1821108"/>
              <a:gd name="connsiteY23" fmla="*/ 592931 h 1175720"/>
              <a:gd name="connsiteX24" fmla="*/ 32774 w 1821108"/>
              <a:gd name="connsiteY24" fmla="*/ 271462 h 1175720"/>
              <a:gd name="connsiteX25" fmla="*/ 1833 w 1821108"/>
              <a:gd name="connsiteY25" fmla="*/ 578643 h 1175720"/>
              <a:gd name="connsiteX26" fmla="*/ 1833 w 1821108"/>
              <a:gd name="connsiteY26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259133 w 1821108"/>
              <a:gd name="connsiteY10" fmla="*/ 540543 h 1175720"/>
              <a:gd name="connsiteX11" fmla="*/ 1044821 w 1821108"/>
              <a:gd name="connsiteY11" fmla="*/ 50006 h 1175720"/>
              <a:gd name="connsiteX12" fmla="*/ 906708 w 1821108"/>
              <a:gd name="connsiteY12" fmla="*/ 564356 h 1175720"/>
              <a:gd name="connsiteX13" fmla="*/ 830508 w 1821108"/>
              <a:gd name="connsiteY13" fmla="*/ 269081 h 1175720"/>
              <a:gd name="connsiteX14" fmla="*/ 763833 w 1821108"/>
              <a:gd name="connsiteY14" fmla="*/ 507206 h 1175720"/>
              <a:gd name="connsiteX15" fmla="*/ 740021 w 1821108"/>
              <a:gd name="connsiteY15" fmla="*/ 216693 h 1175720"/>
              <a:gd name="connsiteX16" fmla="*/ 659058 w 1821108"/>
              <a:gd name="connsiteY16" fmla="*/ 473868 h 1175720"/>
              <a:gd name="connsiteX17" fmla="*/ 606671 w 1821108"/>
              <a:gd name="connsiteY17" fmla="*/ 254793 h 1175720"/>
              <a:gd name="connsiteX18" fmla="*/ 644878 w 1821108"/>
              <a:gd name="connsiteY18" fmla="*/ 585787 h 1175720"/>
              <a:gd name="connsiteX19" fmla="*/ 475733 w 1821108"/>
              <a:gd name="connsiteY19" fmla="*/ 104774 h 1175720"/>
              <a:gd name="connsiteX20" fmla="*/ 394766 w 1821108"/>
              <a:gd name="connsiteY20" fmla="*/ 559593 h 1175720"/>
              <a:gd name="connsiteX21" fmla="*/ 261351 w 1821108"/>
              <a:gd name="connsiteY21" fmla="*/ 202406 h 1175720"/>
              <a:gd name="connsiteX22" fmla="*/ 173283 w 1821108"/>
              <a:gd name="connsiteY22" fmla="*/ 592931 h 1175720"/>
              <a:gd name="connsiteX23" fmla="*/ 32774 w 1821108"/>
              <a:gd name="connsiteY23" fmla="*/ 271462 h 1175720"/>
              <a:gd name="connsiteX24" fmla="*/ 1833 w 1821108"/>
              <a:gd name="connsiteY24" fmla="*/ 578643 h 1175720"/>
              <a:gd name="connsiteX25" fmla="*/ 1833 w 1821108"/>
              <a:gd name="connsiteY25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259133 w 1821108"/>
              <a:gd name="connsiteY10" fmla="*/ 540543 h 1175720"/>
              <a:gd name="connsiteX11" fmla="*/ 1044821 w 1821108"/>
              <a:gd name="connsiteY11" fmla="*/ 50006 h 1175720"/>
              <a:gd name="connsiteX12" fmla="*/ 906708 w 1821108"/>
              <a:gd name="connsiteY12" fmla="*/ 564356 h 1175720"/>
              <a:gd name="connsiteX13" fmla="*/ 830508 w 1821108"/>
              <a:gd name="connsiteY13" fmla="*/ 269081 h 1175720"/>
              <a:gd name="connsiteX14" fmla="*/ 763833 w 1821108"/>
              <a:gd name="connsiteY14" fmla="*/ 507206 h 1175720"/>
              <a:gd name="connsiteX15" fmla="*/ 740021 w 1821108"/>
              <a:gd name="connsiteY15" fmla="*/ 216693 h 1175720"/>
              <a:gd name="connsiteX16" fmla="*/ 659058 w 1821108"/>
              <a:gd name="connsiteY16" fmla="*/ 473868 h 1175720"/>
              <a:gd name="connsiteX17" fmla="*/ 644878 w 1821108"/>
              <a:gd name="connsiteY17" fmla="*/ 585787 h 1175720"/>
              <a:gd name="connsiteX18" fmla="*/ 475733 w 1821108"/>
              <a:gd name="connsiteY18" fmla="*/ 104774 h 1175720"/>
              <a:gd name="connsiteX19" fmla="*/ 394766 w 1821108"/>
              <a:gd name="connsiteY19" fmla="*/ 559593 h 1175720"/>
              <a:gd name="connsiteX20" fmla="*/ 261351 w 1821108"/>
              <a:gd name="connsiteY20" fmla="*/ 202406 h 1175720"/>
              <a:gd name="connsiteX21" fmla="*/ 173283 w 1821108"/>
              <a:gd name="connsiteY21" fmla="*/ 592931 h 1175720"/>
              <a:gd name="connsiteX22" fmla="*/ 32774 w 1821108"/>
              <a:gd name="connsiteY22" fmla="*/ 271462 h 1175720"/>
              <a:gd name="connsiteX23" fmla="*/ 1833 w 1821108"/>
              <a:gd name="connsiteY23" fmla="*/ 578643 h 1175720"/>
              <a:gd name="connsiteX24" fmla="*/ 1833 w 1821108"/>
              <a:gd name="connsiteY24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259133 w 1821108"/>
              <a:gd name="connsiteY10" fmla="*/ 540543 h 1175720"/>
              <a:gd name="connsiteX11" fmla="*/ 1044821 w 1821108"/>
              <a:gd name="connsiteY11" fmla="*/ 50006 h 1175720"/>
              <a:gd name="connsiteX12" fmla="*/ 906708 w 1821108"/>
              <a:gd name="connsiteY12" fmla="*/ 564356 h 1175720"/>
              <a:gd name="connsiteX13" fmla="*/ 830508 w 1821108"/>
              <a:gd name="connsiteY13" fmla="*/ 269081 h 1175720"/>
              <a:gd name="connsiteX14" fmla="*/ 763833 w 1821108"/>
              <a:gd name="connsiteY14" fmla="*/ 507206 h 1175720"/>
              <a:gd name="connsiteX15" fmla="*/ 740021 w 1821108"/>
              <a:gd name="connsiteY15" fmla="*/ 216693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259133 w 1821108"/>
              <a:gd name="connsiteY10" fmla="*/ 540543 h 1175720"/>
              <a:gd name="connsiteX11" fmla="*/ 1044821 w 1821108"/>
              <a:gd name="connsiteY11" fmla="*/ 50006 h 1175720"/>
              <a:gd name="connsiteX12" fmla="*/ 906708 w 1821108"/>
              <a:gd name="connsiteY12" fmla="*/ 564356 h 1175720"/>
              <a:gd name="connsiteX13" fmla="*/ 830508 w 1821108"/>
              <a:gd name="connsiteY13" fmla="*/ 269081 h 1175720"/>
              <a:gd name="connsiteX14" fmla="*/ 763833 w 1821108"/>
              <a:gd name="connsiteY14" fmla="*/ 507206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259133 w 1821108"/>
              <a:gd name="connsiteY10" fmla="*/ 540543 h 1175720"/>
              <a:gd name="connsiteX11" fmla="*/ 1044821 w 1821108"/>
              <a:gd name="connsiteY11" fmla="*/ 50006 h 1175720"/>
              <a:gd name="connsiteX12" fmla="*/ 906708 w 1821108"/>
              <a:gd name="connsiteY12" fmla="*/ 564356 h 1175720"/>
              <a:gd name="connsiteX13" fmla="*/ 894857 w 1821108"/>
              <a:gd name="connsiteY13" fmla="*/ 257175 h 1175720"/>
              <a:gd name="connsiteX14" fmla="*/ 763833 w 1821108"/>
              <a:gd name="connsiteY14" fmla="*/ 507206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259133 w 1821108"/>
              <a:gd name="connsiteY10" fmla="*/ 540543 h 1175720"/>
              <a:gd name="connsiteX11" fmla="*/ 1044821 w 1821108"/>
              <a:gd name="connsiteY11" fmla="*/ 50006 h 1175720"/>
              <a:gd name="connsiteX12" fmla="*/ 906708 w 1821108"/>
              <a:gd name="connsiteY12" fmla="*/ 564356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259133 w 1821108"/>
              <a:gd name="connsiteY10" fmla="*/ 540543 h 1175720"/>
              <a:gd name="connsiteX11" fmla="*/ 1044821 w 1821108"/>
              <a:gd name="connsiteY11" fmla="*/ 50006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259133 w 1821108"/>
              <a:gd name="connsiteY10" fmla="*/ 540543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20902 w 1821108"/>
              <a:gd name="connsiteY10" fmla="*/ 564355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080386 w 1821108"/>
              <a:gd name="connsiteY10" fmla="*/ 571499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080386 w 1821108"/>
              <a:gd name="connsiteY10" fmla="*/ 571499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080386 w 1821108"/>
              <a:gd name="connsiteY10" fmla="*/ 571499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080386 w 1821108"/>
              <a:gd name="connsiteY10" fmla="*/ 571499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094685 w 1821108"/>
              <a:gd name="connsiteY10" fmla="*/ 571499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582992 w 1821108"/>
              <a:gd name="connsiteY5" fmla="*/ 128587 h 1175720"/>
              <a:gd name="connsiteX6" fmla="*/ 1559171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554312 w 1821108"/>
              <a:gd name="connsiteY16" fmla="*/ 583406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53701 w 1821108"/>
              <a:gd name="connsiteY16" fmla="*/ 415869 h 1175720"/>
              <a:gd name="connsiteX17" fmla="*/ 554312 w 1821108"/>
              <a:gd name="connsiteY17" fmla="*/ 583406 h 1175720"/>
              <a:gd name="connsiteX18" fmla="*/ 475733 w 1821108"/>
              <a:gd name="connsiteY18" fmla="*/ 104774 h 1175720"/>
              <a:gd name="connsiteX19" fmla="*/ 394766 w 1821108"/>
              <a:gd name="connsiteY19" fmla="*/ 559593 h 1175720"/>
              <a:gd name="connsiteX20" fmla="*/ 261351 w 1821108"/>
              <a:gd name="connsiteY20" fmla="*/ 202406 h 1175720"/>
              <a:gd name="connsiteX21" fmla="*/ 173283 w 1821108"/>
              <a:gd name="connsiteY21" fmla="*/ 592931 h 1175720"/>
              <a:gd name="connsiteX22" fmla="*/ 32774 w 1821108"/>
              <a:gd name="connsiteY22" fmla="*/ 271462 h 1175720"/>
              <a:gd name="connsiteX23" fmla="*/ 1833 w 1821108"/>
              <a:gd name="connsiteY23" fmla="*/ 578643 h 1175720"/>
              <a:gd name="connsiteX24" fmla="*/ 1833 w 1821108"/>
              <a:gd name="connsiteY24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08418 w 1821108"/>
              <a:gd name="connsiteY16" fmla="*/ 287282 h 1175720"/>
              <a:gd name="connsiteX17" fmla="*/ 554312 w 1821108"/>
              <a:gd name="connsiteY17" fmla="*/ 583406 h 1175720"/>
              <a:gd name="connsiteX18" fmla="*/ 475733 w 1821108"/>
              <a:gd name="connsiteY18" fmla="*/ 104774 h 1175720"/>
              <a:gd name="connsiteX19" fmla="*/ 394766 w 1821108"/>
              <a:gd name="connsiteY19" fmla="*/ 559593 h 1175720"/>
              <a:gd name="connsiteX20" fmla="*/ 261351 w 1821108"/>
              <a:gd name="connsiteY20" fmla="*/ 202406 h 1175720"/>
              <a:gd name="connsiteX21" fmla="*/ 173283 w 1821108"/>
              <a:gd name="connsiteY21" fmla="*/ 592931 h 1175720"/>
              <a:gd name="connsiteX22" fmla="*/ 32774 w 1821108"/>
              <a:gd name="connsiteY22" fmla="*/ 271462 h 1175720"/>
              <a:gd name="connsiteX23" fmla="*/ 1833 w 1821108"/>
              <a:gd name="connsiteY23" fmla="*/ 578643 h 1175720"/>
              <a:gd name="connsiteX24" fmla="*/ 1833 w 1821108"/>
              <a:gd name="connsiteY24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82301 w 1821108"/>
              <a:gd name="connsiteY16" fmla="*/ 208700 h 1175720"/>
              <a:gd name="connsiteX17" fmla="*/ 608418 w 1821108"/>
              <a:gd name="connsiteY17" fmla="*/ 287282 h 1175720"/>
              <a:gd name="connsiteX18" fmla="*/ 554312 w 1821108"/>
              <a:gd name="connsiteY18" fmla="*/ 583406 h 1175720"/>
              <a:gd name="connsiteX19" fmla="*/ 475733 w 1821108"/>
              <a:gd name="connsiteY19" fmla="*/ 104774 h 1175720"/>
              <a:gd name="connsiteX20" fmla="*/ 394766 w 1821108"/>
              <a:gd name="connsiteY20" fmla="*/ 559593 h 1175720"/>
              <a:gd name="connsiteX21" fmla="*/ 261351 w 1821108"/>
              <a:gd name="connsiteY21" fmla="*/ 202406 h 1175720"/>
              <a:gd name="connsiteX22" fmla="*/ 173283 w 1821108"/>
              <a:gd name="connsiteY22" fmla="*/ 592931 h 1175720"/>
              <a:gd name="connsiteX23" fmla="*/ 32774 w 1821108"/>
              <a:gd name="connsiteY23" fmla="*/ 271462 h 1175720"/>
              <a:gd name="connsiteX24" fmla="*/ 1833 w 1821108"/>
              <a:gd name="connsiteY24" fmla="*/ 578643 h 1175720"/>
              <a:gd name="connsiteX25" fmla="*/ 1833 w 1821108"/>
              <a:gd name="connsiteY25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708517 w 1821108"/>
              <a:gd name="connsiteY16" fmla="*/ 594463 h 1175720"/>
              <a:gd name="connsiteX17" fmla="*/ 608418 w 1821108"/>
              <a:gd name="connsiteY17" fmla="*/ 287282 h 1175720"/>
              <a:gd name="connsiteX18" fmla="*/ 554312 w 1821108"/>
              <a:gd name="connsiteY18" fmla="*/ 583406 h 1175720"/>
              <a:gd name="connsiteX19" fmla="*/ 475733 w 1821108"/>
              <a:gd name="connsiteY19" fmla="*/ 104774 h 1175720"/>
              <a:gd name="connsiteX20" fmla="*/ 394766 w 1821108"/>
              <a:gd name="connsiteY20" fmla="*/ 559593 h 1175720"/>
              <a:gd name="connsiteX21" fmla="*/ 261351 w 1821108"/>
              <a:gd name="connsiteY21" fmla="*/ 202406 h 1175720"/>
              <a:gd name="connsiteX22" fmla="*/ 173283 w 1821108"/>
              <a:gd name="connsiteY22" fmla="*/ 592931 h 1175720"/>
              <a:gd name="connsiteX23" fmla="*/ 32774 w 1821108"/>
              <a:gd name="connsiteY23" fmla="*/ 271462 h 1175720"/>
              <a:gd name="connsiteX24" fmla="*/ 1833 w 1821108"/>
              <a:gd name="connsiteY24" fmla="*/ 578643 h 1175720"/>
              <a:gd name="connsiteX25" fmla="*/ 1833 w 1821108"/>
              <a:gd name="connsiteY25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708517 w 1821108"/>
              <a:gd name="connsiteY16" fmla="*/ 594463 h 1175720"/>
              <a:gd name="connsiteX17" fmla="*/ 589351 w 1821108"/>
              <a:gd name="connsiteY17" fmla="*/ 272994 h 1175720"/>
              <a:gd name="connsiteX18" fmla="*/ 554312 w 1821108"/>
              <a:gd name="connsiteY18" fmla="*/ 583406 h 1175720"/>
              <a:gd name="connsiteX19" fmla="*/ 475733 w 1821108"/>
              <a:gd name="connsiteY19" fmla="*/ 104774 h 1175720"/>
              <a:gd name="connsiteX20" fmla="*/ 394766 w 1821108"/>
              <a:gd name="connsiteY20" fmla="*/ 559593 h 1175720"/>
              <a:gd name="connsiteX21" fmla="*/ 261351 w 1821108"/>
              <a:gd name="connsiteY21" fmla="*/ 202406 h 1175720"/>
              <a:gd name="connsiteX22" fmla="*/ 173283 w 1821108"/>
              <a:gd name="connsiteY22" fmla="*/ 592931 h 1175720"/>
              <a:gd name="connsiteX23" fmla="*/ 32774 w 1821108"/>
              <a:gd name="connsiteY23" fmla="*/ 271462 h 1175720"/>
              <a:gd name="connsiteX24" fmla="*/ 1833 w 1821108"/>
              <a:gd name="connsiteY24" fmla="*/ 578643 h 1175720"/>
              <a:gd name="connsiteX25" fmla="*/ 1833 w 1821108"/>
              <a:gd name="connsiteY25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708517 w 1821108"/>
              <a:gd name="connsiteY16" fmla="*/ 594463 h 1175720"/>
              <a:gd name="connsiteX17" fmla="*/ 589351 w 1821108"/>
              <a:gd name="connsiteY17" fmla="*/ 272994 h 1175720"/>
              <a:gd name="connsiteX18" fmla="*/ 554312 w 1821108"/>
              <a:gd name="connsiteY18" fmla="*/ 583406 h 1175720"/>
              <a:gd name="connsiteX19" fmla="*/ 475733 w 1821108"/>
              <a:gd name="connsiteY19" fmla="*/ 104774 h 1175720"/>
              <a:gd name="connsiteX20" fmla="*/ 394766 w 1821108"/>
              <a:gd name="connsiteY20" fmla="*/ 559593 h 1175720"/>
              <a:gd name="connsiteX21" fmla="*/ 261351 w 1821108"/>
              <a:gd name="connsiteY21" fmla="*/ 202406 h 1175720"/>
              <a:gd name="connsiteX22" fmla="*/ 173283 w 1821108"/>
              <a:gd name="connsiteY22" fmla="*/ 592931 h 1175720"/>
              <a:gd name="connsiteX23" fmla="*/ 32774 w 1821108"/>
              <a:gd name="connsiteY23" fmla="*/ 271462 h 1175720"/>
              <a:gd name="connsiteX24" fmla="*/ 1833 w 1821108"/>
              <a:gd name="connsiteY24" fmla="*/ 578643 h 1175720"/>
              <a:gd name="connsiteX25" fmla="*/ 1833 w 1821108"/>
              <a:gd name="connsiteY25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708517 w 1821108"/>
              <a:gd name="connsiteY16" fmla="*/ 594463 h 1175720"/>
              <a:gd name="connsiteX17" fmla="*/ 589351 w 1821108"/>
              <a:gd name="connsiteY17" fmla="*/ 272994 h 1175720"/>
              <a:gd name="connsiteX18" fmla="*/ 554312 w 1821108"/>
              <a:gd name="connsiteY18" fmla="*/ 583406 h 1175720"/>
              <a:gd name="connsiteX19" fmla="*/ 475733 w 1821108"/>
              <a:gd name="connsiteY19" fmla="*/ 104774 h 1175720"/>
              <a:gd name="connsiteX20" fmla="*/ 394766 w 1821108"/>
              <a:gd name="connsiteY20" fmla="*/ 559593 h 1175720"/>
              <a:gd name="connsiteX21" fmla="*/ 261351 w 1821108"/>
              <a:gd name="connsiteY21" fmla="*/ 202406 h 1175720"/>
              <a:gd name="connsiteX22" fmla="*/ 173283 w 1821108"/>
              <a:gd name="connsiteY22" fmla="*/ 592931 h 1175720"/>
              <a:gd name="connsiteX23" fmla="*/ 32774 w 1821108"/>
              <a:gd name="connsiteY23" fmla="*/ 271462 h 1175720"/>
              <a:gd name="connsiteX24" fmla="*/ 1833 w 1821108"/>
              <a:gd name="connsiteY24" fmla="*/ 578643 h 1175720"/>
              <a:gd name="connsiteX25" fmla="*/ 1833 w 1821108"/>
              <a:gd name="connsiteY25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708517 w 1821108"/>
              <a:gd name="connsiteY16" fmla="*/ 594463 h 1175720"/>
              <a:gd name="connsiteX17" fmla="*/ 589351 w 1821108"/>
              <a:gd name="connsiteY17" fmla="*/ 272994 h 1175720"/>
              <a:gd name="connsiteX18" fmla="*/ 554312 w 1821108"/>
              <a:gd name="connsiteY18" fmla="*/ 583406 h 1175720"/>
              <a:gd name="connsiteX19" fmla="*/ 475733 w 1821108"/>
              <a:gd name="connsiteY19" fmla="*/ 104774 h 1175720"/>
              <a:gd name="connsiteX20" fmla="*/ 394766 w 1821108"/>
              <a:gd name="connsiteY20" fmla="*/ 559593 h 1175720"/>
              <a:gd name="connsiteX21" fmla="*/ 261351 w 1821108"/>
              <a:gd name="connsiteY21" fmla="*/ 202406 h 1175720"/>
              <a:gd name="connsiteX22" fmla="*/ 173283 w 1821108"/>
              <a:gd name="connsiteY22" fmla="*/ 592931 h 1175720"/>
              <a:gd name="connsiteX23" fmla="*/ 32774 w 1821108"/>
              <a:gd name="connsiteY23" fmla="*/ 271462 h 1175720"/>
              <a:gd name="connsiteX24" fmla="*/ 1833 w 1821108"/>
              <a:gd name="connsiteY24" fmla="*/ 578643 h 1175720"/>
              <a:gd name="connsiteX25" fmla="*/ 1833 w 1821108"/>
              <a:gd name="connsiteY25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708517 w 1821108"/>
              <a:gd name="connsiteY16" fmla="*/ 594463 h 1175720"/>
              <a:gd name="connsiteX17" fmla="*/ 589351 w 1821108"/>
              <a:gd name="connsiteY17" fmla="*/ 272994 h 1175720"/>
              <a:gd name="connsiteX18" fmla="*/ 554312 w 1821108"/>
              <a:gd name="connsiteY18" fmla="*/ 583406 h 1175720"/>
              <a:gd name="connsiteX19" fmla="*/ 475733 w 1821108"/>
              <a:gd name="connsiteY19" fmla="*/ 104774 h 1175720"/>
              <a:gd name="connsiteX20" fmla="*/ 394766 w 1821108"/>
              <a:gd name="connsiteY20" fmla="*/ 559593 h 1175720"/>
              <a:gd name="connsiteX21" fmla="*/ 261351 w 1821108"/>
              <a:gd name="connsiteY21" fmla="*/ 202406 h 1175720"/>
              <a:gd name="connsiteX22" fmla="*/ 173283 w 1821108"/>
              <a:gd name="connsiteY22" fmla="*/ 592931 h 1175720"/>
              <a:gd name="connsiteX23" fmla="*/ 32774 w 1821108"/>
              <a:gd name="connsiteY23" fmla="*/ 271462 h 1175720"/>
              <a:gd name="connsiteX24" fmla="*/ 1833 w 1821108"/>
              <a:gd name="connsiteY24" fmla="*/ 578643 h 1175720"/>
              <a:gd name="connsiteX25" fmla="*/ 1833 w 1821108"/>
              <a:gd name="connsiteY25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45058 w 1821108"/>
              <a:gd name="connsiteY6" fmla="*/ 315856 h 1175720"/>
              <a:gd name="connsiteX7" fmla="*/ 1513887 w 1821108"/>
              <a:gd name="connsiteY7" fmla="*/ 511968 h 1175720"/>
              <a:gd name="connsiteX8" fmla="*/ 1444896 w 1821108"/>
              <a:gd name="connsiteY8" fmla="*/ 171449 h 1175720"/>
              <a:gd name="connsiteX9" fmla="*/ 1344858 w 1821108"/>
              <a:gd name="connsiteY9" fmla="*/ 478631 h 1175720"/>
              <a:gd name="connsiteX10" fmla="*/ 1194751 w 1821108"/>
              <a:gd name="connsiteY10" fmla="*/ 0 h 1175720"/>
              <a:gd name="connsiteX11" fmla="*/ 1116136 w 1821108"/>
              <a:gd name="connsiteY11" fmla="*/ 547686 h 1175720"/>
              <a:gd name="connsiteX12" fmla="*/ 966171 w 1821108"/>
              <a:gd name="connsiteY12" fmla="*/ 135731 h 1175720"/>
              <a:gd name="connsiteX13" fmla="*/ 942458 w 1821108"/>
              <a:gd name="connsiteY13" fmla="*/ 557212 h 1175720"/>
              <a:gd name="connsiteX14" fmla="*/ 894857 w 1821108"/>
              <a:gd name="connsiteY14" fmla="*/ 257175 h 1175720"/>
              <a:gd name="connsiteX15" fmla="*/ 835332 w 1821108"/>
              <a:gd name="connsiteY15" fmla="*/ 502443 h 1175720"/>
              <a:gd name="connsiteX16" fmla="*/ 771003 w 1821108"/>
              <a:gd name="connsiteY16" fmla="*/ 173830 h 1175720"/>
              <a:gd name="connsiteX17" fmla="*/ 708517 w 1821108"/>
              <a:gd name="connsiteY17" fmla="*/ 594463 h 1175720"/>
              <a:gd name="connsiteX18" fmla="*/ 589351 w 1821108"/>
              <a:gd name="connsiteY18" fmla="*/ 272994 h 1175720"/>
              <a:gd name="connsiteX19" fmla="*/ 554312 w 1821108"/>
              <a:gd name="connsiteY19" fmla="*/ 583406 h 1175720"/>
              <a:gd name="connsiteX20" fmla="*/ 475733 w 1821108"/>
              <a:gd name="connsiteY20" fmla="*/ 104774 h 1175720"/>
              <a:gd name="connsiteX21" fmla="*/ 394766 w 1821108"/>
              <a:gd name="connsiteY21" fmla="*/ 559593 h 1175720"/>
              <a:gd name="connsiteX22" fmla="*/ 261351 w 1821108"/>
              <a:gd name="connsiteY22" fmla="*/ 202406 h 1175720"/>
              <a:gd name="connsiteX23" fmla="*/ 173283 w 1821108"/>
              <a:gd name="connsiteY23" fmla="*/ 592931 h 1175720"/>
              <a:gd name="connsiteX24" fmla="*/ 32774 w 1821108"/>
              <a:gd name="connsiteY24" fmla="*/ 271462 h 1175720"/>
              <a:gd name="connsiteX25" fmla="*/ 1833 w 1821108"/>
              <a:gd name="connsiteY25" fmla="*/ 578643 h 1175720"/>
              <a:gd name="connsiteX26" fmla="*/ 1833 w 1821108"/>
              <a:gd name="connsiteY26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45058 w 1821108"/>
              <a:gd name="connsiteY6" fmla="*/ 315856 h 1175720"/>
              <a:gd name="connsiteX7" fmla="*/ 1530759 w 1821108"/>
              <a:gd name="connsiteY7" fmla="*/ 427775 h 1175720"/>
              <a:gd name="connsiteX8" fmla="*/ 1513887 w 1821108"/>
              <a:gd name="connsiteY8" fmla="*/ 511968 h 1175720"/>
              <a:gd name="connsiteX9" fmla="*/ 1444896 w 1821108"/>
              <a:gd name="connsiteY9" fmla="*/ 171449 h 1175720"/>
              <a:gd name="connsiteX10" fmla="*/ 1344858 w 1821108"/>
              <a:gd name="connsiteY10" fmla="*/ 478631 h 1175720"/>
              <a:gd name="connsiteX11" fmla="*/ 1194751 w 1821108"/>
              <a:gd name="connsiteY11" fmla="*/ 0 h 1175720"/>
              <a:gd name="connsiteX12" fmla="*/ 1116136 w 1821108"/>
              <a:gd name="connsiteY12" fmla="*/ 547686 h 1175720"/>
              <a:gd name="connsiteX13" fmla="*/ 966171 w 1821108"/>
              <a:gd name="connsiteY13" fmla="*/ 135731 h 1175720"/>
              <a:gd name="connsiteX14" fmla="*/ 942458 w 1821108"/>
              <a:gd name="connsiteY14" fmla="*/ 557212 h 1175720"/>
              <a:gd name="connsiteX15" fmla="*/ 894857 w 1821108"/>
              <a:gd name="connsiteY15" fmla="*/ 257175 h 1175720"/>
              <a:gd name="connsiteX16" fmla="*/ 835332 w 1821108"/>
              <a:gd name="connsiteY16" fmla="*/ 502443 h 1175720"/>
              <a:gd name="connsiteX17" fmla="*/ 771003 w 1821108"/>
              <a:gd name="connsiteY17" fmla="*/ 173830 h 1175720"/>
              <a:gd name="connsiteX18" fmla="*/ 708517 w 1821108"/>
              <a:gd name="connsiteY18" fmla="*/ 594463 h 1175720"/>
              <a:gd name="connsiteX19" fmla="*/ 589351 w 1821108"/>
              <a:gd name="connsiteY19" fmla="*/ 272994 h 1175720"/>
              <a:gd name="connsiteX20" fmla="*/ 554312 w 1821108"/>
              <a:gd name="connsiteY20" fmla="*/ 583406 h 1175720"/>
              <a:gd name="connsiteX21" fmla="*/ 475733 w 1821108"/>
              <a:gd name="connsiteY21" fmla="*/ 104774 h 1175720"/>
              <a:gd name="connsiteX22" fmla="*/ 394766 w 1821108"/>
              <a:gd name="connsiteY22" fmla="*/ 559593 h 1175720"/>
              <a:gd name="connsiteX23" fmla="*/ 261351 w 1821108"/>
              <a:gd name="connsiteY23" fmla="*/ 202406 h 1175720"/>
              <a:gd name="connsiteX24" fmla="*/ 173283 w 1821108"/>
              <a:gd name="connsiteY24" fmla="*/ 592931 h 1175720"/>
              <a:gd name="connsiteX25" fmla="*/ 32774 w 1821108"/>
              <a:gd name="connsiteY25" fmla="*/ 271462 h 1175720"/>
              <a:gd name="connsiteX26" fmla="*/ 1833 w 1821108"/>
              <a:gd name="connsiteY26" fmla="*/ 578643 h 1175720"/>
              <a:gd name="connsiteX27" fmla="*/ 1833 w 1821108"/>
              <a:gd name="connsiteY27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59359 w 1821108"/>
              <a:gd name="connsiteY6" fmla="*/ 425393 h 1175720"/>
              <a:gd name="connsiteX7" fmla="*/ 1530759 w 1821108"/>
              <a:gd name="connsiteY7" fmla="*/ 427775 h 1175720"/>
              <a:gd name="connsiteX8" fmla="*/ 1513887 w 1821108"/>
              <a:gd name="connsiteY8" fmla="*/ 511968 h 1175720"/>
              <a:gd name="connsiteX9" fmla="*/ 1444896 w 1821108"/>
              <a:gd name="connsiteY9" fmla="*/ 171449 h 1175720"/>
              <a:gd name="connsiteX10" fmla="*/ 1344858 w 1821108"/>
              <a:gd name="connsiteY10" fmla="*/ 478631 h 1175720"/>
              <a:gd name="connsiteX11" fmla="*/ 1194751 w 1821108"/>
              <a:gd name="connsiteY11" fmla="*/ 0 h 1175720"/>
              <a:gd name="connsiteX12" fmla="*/ 1116136 w 1821108"/>
              <a:gd name="connsiteY12" fmla="*/ 547686 h 1175720"/>
              <a:gd name="connsiteX13" fmla="*/ 966171 w 1821108"/>
              <a:gd name="connsiteY13" fmla="*/ 135731 h 1175720"/>
              <a:gd name="connsiteX14" fmla="*/ 942458 w 1821108"/>
              <a:gd name="connsiteY14" fmla="*/ 557212 h 1175720"/>
              <a:gd name="connsiteX15" fmla="*/ 894857 w 1821108"/>
              <a:gd name="connsiteY15" fmla="*/ 257175 h 1175720"/>
              <a:gd name="connsiteX16" fmla="*/ 835332 w 1821108"/>
              <a:gd name="connsiteY16" fmla="*/ 502443 h 1175720"/>
              <a:gd name="connsiteX17" fmla="*/ 771003 w 1821108"/>
              <a:gd name="connsiteY17" fmla="*/ 173830 h 1175720"/>
              <a:gd name="connsiteX18" fmla="*/ 708517 w 1821108"/>
              <a:gd name="connsiteY18" fmla="*/ 594463 h 1175720"/>
              <a:gd name="connsiteX19" fmla="*/ 589351 w 1821108"/>
              <a:gd name="connsiteY19" fmla="*/ 272994 h 1175720"/>
              <a:gd name="connsiteX20" fmla="*/ 554312 w 1821108"/>
              <a:gd name="connsiteY20" fmla="*/ 583406 h 1175720"/>
              <a:gd name="connsiteX21" fmla="*/ 475733 w 1821108"/>
              <a:gd name="connsiteY21" fmla="*/ 104774 h 1175720"/>
              <a:gd name="connsiteX22" fmla="*/ 394766 w 1821108"/>
              <a:gd name="connsiteY22" fmla="*/ 559593 h 1175720"/>
              <a:gd name="connsiteX23" fmla="*/ 261351 w 1821108"/>
              <a:gd name="connsiteY23" fmla="*/ 202406 h 1175720"/>
              <a:gd name="connsiteX24" fmla="*/ 173283 w 1821108"/>
              <a:gd name="connsiteY24" fmla="*/ 592931 h 1175720"/>
              <a:gd name="connsiteX25" fmla="*/ 32774 w 1821108"/>
              <a:gd name="connsiteY25" fmla="*/ 271462 h 1175720"/>
              <a:gd name="connsiteX26" fmla="*/ 1833 w 1821108"/>
              <a:gd name="connsiteY26" fmla="*/ 578643 h 1175720"/>
              <a:gd name="connsiteX27" fmla="*/ 1833 w 1821108"/>
              <a:gd name="connsiteY27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59359 w 1821108"/>
              <a:gd name="connsiteY6" fmla="*/ 425393 h 1175720"/>
              <a:gd name="connsiteX7" fmla="*/ 1497393 w 1821108"/>
              <a:gd name="connsiteY7" fmla="*/ 211081 h 1175720"/>
              <a:gd name="connsiteX8" fmla="*/ 1513887 w 1821108"/>
              <a:gd name="connsiteY8" fmla="*/ 511968 h 1175720"/>
              <a:gd name="connsiteX9" fmla="*/ 1444896 w 1821108"/>
              <a:gd name="connsiteY9" fmla="*/ 171449 h 1175720"/>
              <a:gd name="connsiteX10" fmla="*/ 1344858 w 1821108"/>
              <a:gd name="connsiteY10" fmla="*/ 478631 h 1175720"/>
              <a:gd name="connsiteX11" fmla="*/ 1194751 w 1821108"/>
              <a:gd name="connsiteY11" fmla="*/ 0 h 1175720"/>
              <a:gd name="connsiteX12" fmla="*/ 1116136 w 1821108"/>
              <a:gd name="connsiteY12" fmla="*/ 547686 h 1175720"/>
              <a:gd name="connsiteX13" fmla="*/ 966171 w 1821108"/>
              <a:gd name="connsiteY13" fmla="*/ 135731 h 1175720"/>
              <a:gd name="connsiteX14" fmla="*/ 942458 w 1821108"/>
              <a:gd name="connsiteY14" fmla="*/ 557212 h 1175720"/>
              <a:gd name="connsiteX15" fmla="*/ 894857 w 1821108"/>
              <a:gd name="connsiteY15" fmla="*/ 257175 h 1175720"/>
              <a:gd name="connsiteX16" fmla="*/ 835332 w 1821108"/>
              <a:gd name="connsiteY16" fmla="*/ 502443 h 1175720"/>
              <a:gd name="connsiteX17" fmla="*/ 771003 w 1821108"/>
              <a:gd name="connsiteY17" fmla="*/ 173830 h 1175720"/>
              <a:gd name="connsiteX18" fmla="*/ 708517 w 1821108"/>
              <a:gd name="connsiteY18" fmla="*/ 594463 h 1175720"/>
              <a:gd name="connsiteX19" fmla="*/ 589351 w 1821108"/>
              <a:gd name="connsiteY19" fmla="*/ 272994 h 1175720"/>
              <a:gd name="connsiteX20" fmla="*/ 554312 w 1821108"/>
              <a:gd name="connsiteY20" fmla="*/ 583406 h 1175720"/>
              <a:gd name="connsiteX21" fmla="*/ 475733 w 1821108"/>
              <a:gd name="connsiteY21" fmla="*/ 104774 h 1175720"/>
              <a:gd name="connsiteX22" fmla="*/ 394766 w 1821108"/>
              <a:gd name="connsiteY22" fmla="*/ 559593 h 1175720"/>
              <a:gd name="connsiteX23" fmla="*/ 261351 w 1821108"/>
              <a:gd name="connsiteY23" fmla="*/ 202406 h 1175720"/>
              <a:gd name="connsiteX24" fmla="*/ 173283 w 1821108"/>
              <a:gd name="connsiteY24" fmla="*/ 592931 h 1175720"/>
              <a:gd name="connsiteX25" fmla="*/ 32774 w 1821108"/>
              <a:gd name="connsiteY25" fmla="*/ 271462 h 1175720"/>
              <a:gd name="connsiteX26" fmla="*/ 1833 w 1821108"/>
              <a:gd name="connsiteY26" fmla="*/ 578643 h 1175720"/>
              <a:gd name="connsiteX27" fmla="*/ 1833 w 1821108"/>
              <a:gd name="connsiteY27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78425 w 1821108"/>
              <a:gd name="connsiteY6" fmla="*/ 387293 h 1175720"/>
              <a:gd name="connsiteX7" fmla="*/ 1497393 w 1821108"/>
              <a:gd name="connsiteY7" fmla="*/ 211081 h 1175720"/>
              <a:gd name="connsiteX8" fmla="*/ 1513887 w 1821108"/>
              <a:gd name="connsiteY8" fmla="*/ 511968 h 1175720"/>
              <a:gd name="connsiteX9" fmla="*/ 1444896 w 1821108"/>
              <a:gd name="connsiteY9" fmla="*/ 171449 h 1175720"/>
              <a:gd name="connsiteX10" fmla="*/ 1344858 w 1821108"/>
              <a:gd name="connsiteY10" fmla="*/ 478631 h 1175720"/>
              <a:gd name="connsiteX11" fmla="*/ 1194751 w 1821108"/>
              <a:gd name="connsiteY11" fmla="*/ 0 h 1175720"/>
              <a:gd name="connsiteX12" fmla="*/ 1116136 w 1821108"/>
              <a:gd name="connsiteY12" fmla="*/ 547686 h 1175720"/>
              <a:gd name="connsiteX13" fmla="*/ 966171 w 1821108"/>
              <a:gd name="connsiteY13" fmla="*/ 135731 h 1175720"/>
              <a:gd name="connsiteX14" fmla="*/ 942458 w 1821108"/>
              <a:gd name="connsiteY14" fmla="*/ 557212 h 1175720"/>
              <a:gd name="connsiteX15" fmla="*/ 894857 w 1821108"/>
              <a:gd name="connsiteY15" fmla="*/ 257175 h 1175720"/>
              <a:gd name="connsiteX16" fmla="*/ 835332 w 1821108"/>
              <a:gd name="connsiteY16" fmla="*/ 502443 h 1175720"/>
              <a:gd name="connsiteX17" fmla="*/ 771003 w 1821108"/>
              <a:gd name="connsiteY17" fmla="*/ 173830 h 1175720"/>
              <a:gd name="connsiteX18" fmla="*/ 708517 w 1821108"/>
              <a:gd name="connsiteY18" fmla="*/ 594463 h 1175720"/>
              <a:gd name="connsiteX19" fmla="*/ 589351 w 1821108"/>
              <a:gd name="connsiteY19" fmla="*/ 272994 h 1175720"/>
              <a:gd name="connsiteX20" fmla="*/ 554312 w 1821108"/>
              <a:gd name="connsiteY20" fmla="*/ 583406 h 1175720"/>
              <a:gd name="connsiteX21" fmla="*/ 475733 w 1821108"/>
              <a:gd name="connsiteY21" fmla="*/ 104774 h 1175720"/>
              <a:gd name="connsiteX22" fmla="*/ 394766 w 1821108"/>
              <a:gd name="connsiteY22" fmla="*/ 559593 h 1175720"/>
              <a:gd name="connsiteX23" fmla="*/ 261351 w 1821108"/>
              <a:gd name="connsiteY23" fmla="*/ 202406 h 1175720"/>
              <a:gd name="connsiteX24" fmla="*/ 173283 w 1821108"/>
              <a:gd name="connsiteY24" fmla="*/ 592931 h 1175720"/>
              <a:gd name="connsiteX25" fmla="*/ 32774 w 1821108"/>
              <a:gd name="connsiteY25" fmla="*/ 271462 h 1175720"/>
              <a:gd name="connsiteX26" fmla="*/ 1833 w 1821108"/>
              <a:gd name="connsiteY26" fmla="*/ 578643 h 1175720"/>
              <a:gd name="connsiteX27" fmla="*/ 1833 w 1821108"/>
              <a:gd name="connsiteY27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78425 w 1821108"/>
              <a:gd name="connsiteY6" fmla="*/ 387293 h 1175720"/>
              <a:gd name="connsiteX7" fmla="*/ 1497393 w 1821108"/>
              <a:gd name="connsiteY7" fmla="*/ 211081 h 1175720"/>
              <a:gd name="connsiteX8" fmla="*/ 1513887 w 1821108"/>
              <a:gd name="connsiteY8" fmla="*/ 511968 h 1175720"/>
              <a:gd name="connsiteX9" fmla="*/ 1444896 w 1821108"/>
              <a:gd name="connsiteY9" fmla="*/ 171449 h 1175720"/>
              <a:gd name="connsiteX10" fmla="*/ 1344858 w 1821108"/>
              <a:gd name="connsiteY10" fmla="*/ 478631 h 1175720"/>
              <a:gd name="connsiteX11" fmla="*/ 1194751 w 1821108"/>
              <a:gd name="connsiteY11" fmla="*/ 0 h 1175720"/>
              <a:gd name="connsiteX12" fmla="*/ 1116136 w 1821108"/>
              <a:gd name="connsiteY12" fmla="*/ 547686 h 1175720"/>
              <a:gd name="connsiteX13" fmla="*/ 966171 w 1821108"/>
              <a:gd name="connsiteY13" fmla="*/ 135731 h 1175720"/>
              <a:gd name="connsiteX14" fmla="*/ 942458 w 1821108"/>
              <a:gd name="connsiteY14" fmla="*/ 557212 h 1175720"/>
              <a:gd name="connsiteX15" fmla="*/ 894857 w 1821108"/>
              <a:gd name="connsiteY15" fmla="*/ 257175 h 1175720"/>
              <a:gd name="connsiteX16" fmla="*/ 835332 w 1821108"/>
              <a:gd name="connsiteY16" fmla="*/ 502443 h 1175720"/>
              <a:gd name="connsiteX17" fmla="*/ 771003 w 1821108"/>
              <a:gd name="connsiteY17" fmla="*/ 173830 h 1175720"/>
              <a:gd name="connsiteX18" fmla="*/ 708517 w 1821108"/>
              <a:gd name="connsiteY18" fmla="*/ 594463 h 1175720"/>
              <a:gd name="connsiteX19" fmla="*/ 589351 w 1821108"/>
              <a:gd name="connsiteY19" fmla="*/ 272994 h 1175720"/>
              <a:gd name="connsiteX20" fmla="*/ 554312 w 1821108"/>
              <a:gd name="connsiteY20" fmla="*/ 583406 h 1175720"/>
              <a:gd name="connsiteX21" fmla="*/ 475733 w 1821108"/>
              <a:gd name="connsiteY21" fmla="*/ 104774 h 1175720"/>
              <a:gd name="connsiteX22" fmla="*/ 394766 w 1821108"/>
              <a:gd name="connsiteY22" fmla="*/ 559593 h 1175720"/>
              <a:gd name="connsiteX23" fmla="*/ 261351 w 1821108"/>
              <a:gd name="connsiteY23" fmla="*/ 202406 h 1175720"/>
              <a:gd name="connsiteX24" fmla="*/ 173283 w 1821108"/>
              <a:gd name="connsiteY24" fmla="*/ 592931 h 1175720"/>
              <a:gd name="connsiteX25" fmla="*/ 32774 w 1821108"/>
              <a:gd name="connsiteY25" fmla="*/ 271462 h 1175720"/>
              <a:gd name="connsiteX26" fmla="*/ 1833 w 1821108"/>
              <a:gd name="connsiteY26" fmla="*/ 578643 h 1175720"/>
              <a:gd name="connsiteX27" fmla="*/ 1833 w 1821108"/>
              <a:gd name="connsiteY27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78425 w 1821108"/>
              <a:gd name="connsiteY6" fmla="*/ 387293 h 1175720"/>
              <a:gd name="connsiteX7" fmla="*/ 1497393 w 1821108"/>
              <a:gd name="connsiteY7" fmla="*/ 211081 h 1175720"/>
              <a:gd name="connsiteX8" fmla="*/ 1513887 w 1821108"/>
              <a:gd name="connsiteY8" fmla="*/ 511968 h 1175720"/>
              <a:gd name="connsiteX9" fmla="*/ 1444896 w 1821108"/>
              <a:gd name="connsiteY9" fmla="*/ 171449 h 1175720"/>
              <a:gd name="connsiteX10" fmla="*/ 1344858 w 1821108"/>
              <a:gd name="connsiteY10" fmla="*/ 478631 h 1175720"/>
              <a:gd name="connsiteX11" fmla="*/ 1194751 w 1821108"/>
              <a:gd name="connsiteY11" fmla="*/ 0 h 1175720"/>
              <a:gd name="connsiteX12" fmla="*/ 1116136 w 1821108"/>
              <a:gd name="connsiteY12" fmla="*/ 547686 h 1175720"/>
              <a:gd name="connsiteX13" fmla="*/ 966171 w 1821108"/>
              <a:gd name="connsiteY13" fmla="*/ 135731 h 1175720"/>
              <a:gd name="connsiteX14" fmla="*/ 942458 w 1821108"/>
              <a:gd name="connsiteY14" fmla="*/ 557212 h 1175720"/>
              <a:gd name="connsiteX15" fmla="*/ 894857 w 1821108"/>
              <a:gd name="connsiteY15" fmla="*/ 257175 h 1175720"/>
              <a:gd name="connsiteX16" fmla="*/ 835332 w 1821108"/>
              <a:gd name="connsiteY16" fmla="*/ 502443 h 1175720"/>
              <a:gd name="connsiteX17" fmla="*/ 771003 w 1821108"/>
              <a:gd name="connsiteY17" fmla="*/ 173830 h 1175720"/>
              <a:gd name="connsiteX18" fmla="*/ 708517 w 1821108"/>
              <a:gd name="connsiteY18" fmla="*/ 594463 h 1175720"/>
              <a:gd name="connsiteX19" fmla="*/ 589351 w 1821108"/>
              <a:gd name="connsiteY19" fmla="*/ 272994 h 1175720"/>
              <a:gd name="connsiteX20" fmla="*/ 554312 w 1821108"/>
              <a:gd name="connsiteY20" fmla="*/ 583406 h 1175720"/>
              <a:gd name="connsiteX21" fmla="*/ 475733 w 1821108"/>
              <a:gd name="connsiteY21" fmla="*/ 104774 h 1175720"/>
              <a:gd name="connsiteX22" fmla="*/ 394766 w 1821108"/>
              <a:gd name="connsiteY22" fmla="*/ 559593 h 1175720"/>
              <a:gd name="connsiteX23" fmla="*/ 261351 w 1821108"/>
              <a:gd name="connsiteY23" fmla="*/ 202406 h 1175720"/>
              <a:gd name="connsiteX24" fmla="*/ 173283 w 1821108"/>
              <a:gd name="connsiteY24" fmla="*/ 592931 h 1175720"/>
              <a:gd name="connsiteX25" fmla="*/ 32774 w 1821108"/>
              <a:gd name="connsiteY25" fmla="*/ 271462 h 1175720"/>
              <a:gd name="connsiteX26" fmla="*/ 1833 w 1821108"/>
              <a:gd name="connsiteY26" fmla="*/ 578643 h 1175720"/>
              <a:gd name="connsiteX27" fmla="*/ 1833 w 1821108"/>
              <a:gd name="connsiteY27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78425 w 1821108"/>
              <a:gd name="connsiteY6" fmla="*/ 387293 h 1175720"/>
              <a:gd name="connsiteX7" fmla="*/ 1497393 w 1821108"/>
              <a:gd name="connsiteY7" fmla="*/ 211081 h 1175720"/>
              <a:gd name="connsiteX8" fmla="*/ 1513887 w 1821108"/>
              <a:gd name="connsiteY8" fmla="*/ 511968 h 1175720"/>
              <a:gd name="connsiteX9" fmla="*/ 1444896 w 1821108"/>
              <a:gd name="connsiteY9" fmla="*/ 171449 h 1175720"/>
              <a:gd name="connsiteX10" fmla="*/ 1344858 w 1821108"/>
              <a:gd name="connsiteY10" fmla="*/ 478631 h 1175720"/>
              <a:gd name="connsiteX11" fmla="*/ 1194751 w 1821108"/>
              <a:gd name="connsiteY11" fmla="*/ 0 h 1175720"/>
              <a:gd name="connsiteX12" fmla="*/ 1116136 w 1821108"/>
              <a:gd name="connsiteY12" fmla="*/ 547686 h 1175720"/>
              <a:gd name="connsiteX13" fmla="*/ 966171 w 1821108"/>
              <a:gd name="connsiteY13" fmla="*/ 135731 h 1175720"/>
              <a:gd name="connsiteX14" fmla="*/ 942458 w 1821108"/>
              <a:gd name="connsiteY14" fmla="*/ 557212 h 1175720"/>
              <a:gd name="connsiteX15" fmla="*/ 894857 w 1821108"/>
              <a:gd name="connsiteY15" fmla="*/ 257175 h 1175720"/>
              <a:gd name="connsiteX16" fmla="*/ 835332 w 1821108"/>
              <a:gd name="connsiteY16" fmla="*/ 502443 h 1175720"/>
              <a:gd name="connsiteX17" fmla="*/ 771003 w 1821108"/>
              <a:gd name="connsiteY17" fmla="*/ 173830 h 1175720"/>
              <a:gd name="connsiteX18" fmla="*/ 708517 w 1821108"/>
              <a:gd name="connsiteY18" fmla="*/ 594463 h 1175720"/>
              <a:gd name="connsiteX19" fmla="*/ 589351 w 1821108"/>
              <a:gd name="connsiteY19" fmla="*/ 272994 h 1175720"/>
              <a:gd name="connsiteX20" fmla="*/ 554312 w 1821108"/>
              <a:gd name="connsiteY20" fmla="*/ 583406 h 1175720"/>
              <a:gd name="connsiteX21" fmla="*/ 475733 w 1821108"/>
              <a:gd name="connsiteY21" fmla="*/ 104774 h 1175720"/>
              <a:gd name="connsiteX22" fmla="*/ 394766 w 1821108"/>
              <a:gd name="connsiteY22" fmla="*/ 559593 h 1175720"/>
              <a:gd name="connsiteX23" fmla="*/ 261351 w 1821108"/>
              <a:gd name="connsiteY23" fmla="*/ 202406 h 1175720"/>
              <a:gd name="connsiteX24" fmla="*/ 168517 w 1821108"/>
              <a:gd name="connsiteY24" fmla="*/ 566738 h 1175720"/>
              <a:gd name="connsiteX25" fmla="*/ 32774 w 1821108"/>
              <a:gd name="connsiteY25" fmla="*/ 271462 h 1175720"/>
              <a:gd name="connsiteX26" fmla="*/ 1833 w 1821108"/>
              <a:gd name="connsiteY26" fmla="*/ 578643 h 1175720"/>
              <a:gd name="connsiteX27" fmla="*/ 1833 w 1821108"/>
              <a:gd name="connsiteY27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78425 w 1821108"/>
              <a:gd name="connsiteY6" fmla="*/ 387293 h 1175720"/>
              <a:gd name="connsiteX7" fmla="*/ 1497393 w 1821108"/>
              <a:gd name="connsiteY7" fmla="*/ 211081 h 1175720"/>
              <a:gd name="connsiteX8" fmla="*/ 1513887 w 1821108"/>
              <a:gd name="connsiteY8" fmla="*/ 511968 h 1175720"/>
              <a:gd name="connsiteX9" fmla="*/ 1444896 w 1821108"/>
              <a:gd name="connsiteY9" fmla="*/ 171449 h 1175720"/>
              <a:gd name="connsiteX10" fmla="*/ 1344858 w 1821108"/>
              <a:gd name="connsiteY10" fmla="*/ 478631 h 1175720"/>
              <a:gd name="connsiteX11" fmla="*/ 1194751 w 1821108"/>
              <a:gd name="connsiteY11" fmla="*/ 0 h 1175720"/>
              <a:gd name="connsiteX12" fmla="*/ 1116136 w 1821108"/>
              <a:gd name="connsiteY12" fmla="*/ 547686 h 1175720"/>
              <a:gd name="connsiteX13" fmla="*/ 966171 w 1821108"/>
              <a:gd name="connsiteY13" fmla="*/ 135731 h 1175720"/>
              <a:gd name="connsiteX14" fmla="*/ 942458 w 1821108"/>
              <a:gd name="connsiteY14" fmla="*/ 557212 h 1175720"/>
              <a:gd name="connsiteX15" fmla="*/ 894857 w 1821108"/>
              <a:gd name="connsiteY15" fmla="*/ 257175 h 1175720"/>
              <a:gd name="connsiteX16" fmla="*/ 835332 w 1821108"/>
              <a:gd name="connsiteY16" fmla="*/ 502443 h 1175720"/>
              <a:gd name="connsiteX17" fmla="*/ 771003 w 1821108"/>
              <a:gd name="connsiteY17" fmla="*/ 173830 h 1175720"/>
              <a:gd name="connsiteX18" fmla="*/ 708517 w 1821108"/>
              <a:gd name="connsiteY18" fmla="*/ 594463 h 1175720"/>
              <a:gd name="connsiteX19" fmla="*/ 589351 w 1821108"/>
              <a:gd name="connsiteY19" fmla="*/ 272994 h 1175720"/>
              <a:gd name="connsiteX20" fmla="*/ 554312 w 1821108"/>
              <a:gd name="connsiteY20" fmla="*/ 566737 h 1175720"/>
              <a:gd name="connsiteX21" fmla="*/ 475733 w 1821108"/>
              <a:gd name="connsiteY21" fmla="*/ 104774 h 1175720"/>
              <a:gd name="connsiteX22" fmla="*/ 394766 w 1821108"/>
              <a:gd name="connsiteY22" fmla="*/ 559593 h 1175720"/>
              <a:gd name="connsiteX23" fmla="*/ 261351 w 1821108"/>
              <a:gd name="connsiteY23" fmla="*/ 202406 h 1175720"/>
              <a:gd name="connsiteX24" fmla="*/ 168517 w 1821108"/>
              <a:gd name="connsiteY24" fmla="*/ 566738 h 1175720"/>
              <a:gd name="connsiteX25" fmla="*/ 32774 w 1821108"/>
              <a:gd name="connsiteY25" fmla="*/ 271462 h 1175720"/>
              <a:gd name="connsiteX26" fmla="*/ 1833 w 1821108"/>
              <a:gd name="connsiteY26" fmla="*/ 578643 h 1175720"/>
              <a:gd name="connsiteX27" fmla="*/ 1833 w 1821108"/>
              <a:gd name="connsiteY27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78425 w 1821108"/>
              <a:gd name="connsiteY6" fmla="*/ 387293 h 1175720"/>
              <a:gd name="connsiteX7" fmla="*/ 1497393 w 1821108"/>
              <a:gd name="connsiteY7" fmla="*/ 211081 h 1175720"/>
              <a:gd name="connsiteX8" fmla="*/ 1513887 w 1821108"/>
              <a:gd name="connsiteY8" fmla="*/ 511968 h 1175720"/>
              <a:gd name="connsiteX9" fmla="*/ 1444896 w 1821108"/>
              <a:gd name="connsiteY9" fmla="*/ 171449 h 1175720"/>
              <a:gd name="connsiteX10" fmla="*/ 1344858 w 1821108"/>
              <a:gd name="connsiteY10" fmla="*/ 478631 h 1175720"/>
              <a:gd name="connsiteX11" fmla="*/ 1194751 w 1821108"/>
              <a:gd name="connsiteY11" fmla="*/ 0 h 1175720"/>
              <a:gd name="connsiteX12" fmla="*/ 1116136 w 1821108"/>
              <a:gd name="connsiteY12" fmla="*/ 547686 h 1175720"/>
              <a:gd name="connsiteX13" fmla="*/ 966171 w 1821108"/>
              <a:gd name="connsiteY13" fmla="*/ 135731 h 1175720"/>
              <a:gd name="connsiteX14" fmla="*/ 942458 w 1821108"/>
              <a:gd name="connsiteY14" fmla="*/ 557212 h 1175720"/>
              <a:gd name="connsiteX15" fmla="*/ 894857 w 1821108"/>
              <a:gd name="connsiteY15" fmla="*/ 257175 h 1175720"/>
              <a:gd name="connsiteX16" fmla="*/ 835332 w 1821108"/>
              <a:gd name="connsiteY16" fmla="*/ 502443 h 1175720"/>
              <a:gd name="connsiteX17" fmla="*/ 771003 w 1821108"/>
              <a:gd name="connsiteY17" fmla="*/ 173830 h 1175720"/>
              <a:gd name="connsiteX18" fmla="*/ 706134 w 1821108"/>
              <a:gd name="connsiteY18" fmla="*/ 580175 h 1175720"/>
              <a:gd name="connsiteX19" fmla="*/ 589351 w 1821108"/>
              <a:gd name="connsiteY19" fmla="*/ 272994 h 1175720"/>
              <a:gd name="connsiteX20" fmla="*/ 554312 w 1821108"/>
              <a:gd name="connsiteY20" fmla="*/ 566737 h 1175720"/>
              <a:gd name="connsiteX21" fmla="*/ 475733 w 1821108"/>
              <a:gd name="connsiteY21" fmla="*/ 104774 h 1175720"/>
              <a:gd name="connsiteX22" fmla="*/ 394766 w 1821108"/>
              <a:gd name="connsiteY22" fmla="*/ 559593 h 1175720"/>
              <a:gd name="connsiteX23" fmla="*/ 261351 w 1821108"/>
              <a:gd name="connsiteY23" fmla="*/ 202406 h 1175720"/>
              <a:gd name="connsiteX24" fmla="*/ 168517 w 1821108"/>
              <a:gd name="connsiteY24" fmla="*/ 566738 h 1175720"/>
              <a:gd name="connsiteX25" fmla="*/ 32774 w 1821108"/>
              <a:gd name="connsiteY25" fmla="*/ 271462 h 1175720"/>
              <a:gd name="connsiteX26" fmla="*/ 1833 w 1821108"/>
              <a:gd name="connsiteY26" fmla="*/ 578643 h 1175720"/>
              <a:gd name="connsiteX27" fmla="*/ 1833 w 1821108"/>
              <a:gd name="connsiteY27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78425 w 1821108"/>
              <a:gd name="connsiteY6" fmla="*/ 387293 h 1175720"/>
              <a:gd name="connsiteX7" fmla="*/ 1497393 w 1821108"/>
              <a:gd name="connsiteY7" fmla="*/ 211081 h 1175720"/>
              <a:gd name="connsiteX8" fmla="*/ 1513887 w 1821108"/>
              <a:gd name="connsiteY8" fmla="*/ 511968 h 1175720"/>
              <a:gd name="connsiteX9" fmla="*/ 1444896 w 1821108"/>
              <a:gd name="connsiteY9" fmla="*/ 171449 h 1175720"/>
              <a:gd name="connsiteX10" fmla="*/ 1344858 w 1821108"/>
              <a:gd name="connsiteY10" fmla="*/ 478631 h 1175720"/>
              <a:gd name="connsiteX11" fmla="*/ 1194751 w 1821108"/>
              <a:gd name="connsiteY11" fmla="*/ 0 h 1175720"/>
              <a:gd name="connsiteX12" fmla="*/ 1116136 w 1821108"/>
              <a:gd name="connsiteY12" fmla="*/ 547686 h 1175720"/>
              <a:gd name="connsiteX13" fmla="*/ 966171 w 1821108"/>
              <a:gd name="connsiteY13" fmla="*/ 135731 h 1175720"/>
              <a:gd name="connsiteX14" fmla="*/ 942458 w 1821108"/>
              <a:gd name="connsiteY14" fmla="*/ 557212 h 1175720"/>
              <a:gd name="connsiteX15" fmla="*/ 894857 w 1821108"/>
              <a:gd name="connsiteY15" fmla="*/ 257175 h 1175720"/>
              <a:gd name="connsiteX16" fmla="*/ 835332 w 1821108"/>
              <a:gd name="connsiteY16" fmla="*/ 502443 h 1175720"/>
              <a:gd name="connsiteX17" fmla="*/ 771003 w 1821108"/>
              <a:gd name="connsiteY17" fmla="*/ 173830 h 1175720"/>
              <a:gd name="connsiteX18" fmla="*/ 706134 w 1821108"/>
              <a:gd name="connsiteY18" fmla="*/ 580175 h 1175720"/>
              <a:gd name="connsiteX19" fmla="*/ 589351 w 1821108"/>
              <a:gd name="connsiteY19" fmla="*/ 272994 h 1175720"/>
              <a:gd name="connsiteX20" fmla="*/ 554312 w 1821108"/>
              <a:gd name="connsiteY20" fmla="*/ 566737 h 1175720"/>
              <a:gd name="connsiteX21" fmla="*/ 475733 w 1821108"/>
              <a:gd name="connsiteY21" fmla="*/ 104774 h 1175720"/>
              <a:gd name="connsiteX22" fmla="*/ 392383 w 1821108"/>
              <a:gd name="connsiteY22" fmla="*/ 540543 h 1175720"/>
              <a:gd name="connsiteX23" fmla="*/ 261351 w 1821108"/>
              <a:gd name="connsiteY23" fmla="*/ 202406 h 1175720"/>
              <a:gd name="connsiteX24" fmla="*/ 168517 w 1821108"/>
              <a:gd name="connsiteY24" fmla="*/ 566738 h 1175720"/>
              <a:gd name="connsiteX25" fmla="*/ 32774 w 1821108"/>
              <a:gd name="connsiteY25" fmla="*/ 271462 h 1175720"/>
              <a:gd name="connsiteX26" fmla="*/ 1833 w 1821108"/>
              <a:gd name="connsiteY26" fmla="*/ 578643 h 1175720"/>
              <a:gd name="connsiteX27" fmla="*/ 1833 w 1821108"/>
              <a:gd name="connsiteY27" fmla="*/ 1173956 h 1175720"/>
              <a:gd name="connsiteX0" fmla="*/ 1833 w 1821108"/>
              <a:gd name="connsiteY0" fmla="*/ 1173956 h 1176650"/>
              <a:gd name="connsiteX1" fmla="*/ 1821108 w 1821108"/>
              <a:gd name="connsiteY1" fmla="*/ 1176337 h 1176650"/>
              <a:gd name="connsiteX2" fmla="*/ 1816346 w 1821108"/>
              <a:gd name="connsiteY2" fmla="*/ 569118 h 1176650"/>
              <a:gd name="connsiteX3" fmla="*/ 1768709 w 1821108"/>
              <a:gd name="connsiteY3" fmla="*/ 123825 h 1176650"/>
              <a:gd name="connsiteX4" fmla="*/ 1699651 w 1821108"/>
              <a:gd name="connsiteY4" fmla="*/ 573881 h 1176650"/>
              <a:gd name="connsiteX5" fmla="*/ 1582992 w 1821108"/>
              <a:gd name="connsiteY5" fmla="*/ 128587 h 1176650"/>
              <a:gd name="connsiteX6" fmla="*/ 1578425 w 1821108"/>
              <a:gd name="connsiteY6" fmla="*/ 387293 h 1176650"/>
              <a:gd name="connsiteX7" fmla="*/ 1497393 w 1821108"/>
              <a:gd name="connsiteY7" fmla="*/ 211081 h 1176650"/>
              <a:gd name="connsiteX8" fmla="*/ 1513887 w 1821108"/>
              <a:gd name="connsiteY8" fmla="*/ 511968 h 1176650"/>
              <a:gd name="connsiteX9" fmla="*/ 1444896 w 1821108"/>
              <a:gd name="connsiteY9" fmla="*/ 171449 h 1176650"/>
              <a:gd name="connsiteX10" fmla="*/ 1344858 w 1821108"/>
              <a:gd name="connsiteY10" fmla="*/ 478631 h 1176650"/>
              <a:gd name="connsiteX11" fmla="*/ 1194751 w 1821108"/>
              <a:gd name="connsiteY11" fmla="*/ 0 h 1176650"/>
              <a:gd name="connsiteX12" fmla="*/ 1116136 w 1821108"/>
              <a:gd name="connsiteY12" fmla="*/ 547686 h 1176650"/>
              <a:gd name="connsiteX13" fmla="*/ 966171 w 1821108"/>
              <a:gd name="connsiteY13" fmla="*/ 135731 h 1176650"/>
              <a:gd name="connsiteX14" fmla="*/ 942458 w 1821108"/>
              <a:gd name="connsiteY14" fmla="*/ 557212 h 1176650"/>
              <a:gd name="connsiteX15" fmla="*/ 894857 w 1821108"/>
              <a:gd name="connsiteY15" fmla="*/ 257175 h 1176650"/>
              <a:gd name="connsiteX16" fmla="*/ 835332 w 1821108"/>
              <a:gd name="connsiteY16" fmla="*/ 502443 h 1176650"/>
              <a:gd name="connsiteX17" fmla="*/ 771003 w 1821108"/>
              <a:gd name="connsiteY17" fmla="*/ 173830 h 1176650"/>
              <a:gd name="connsiteX18" fmla="*/ 706134 w 1821108"/>
              <a:gd name="connsiteY18" fmla="*/ 580175 h 1176650"/>
              <a:gd name="connsiteX19" fmla="*/ 589351 w 1821108"/>
              <a:gd name="connsiteY19" fmla="*/ 272994 h 1176650"/>
              <a:gd name="connsiteX20" fmla="*/ 554312 w 1821108"/>
              <a:gd name="connsiteY20" fmla="*/ 566737 h 1176650"/>
              <a:gd name="connsiteX21" fmla="*/ 475733 w 1821108"/>
              <a:gd name="connsiteY21" fmla="*/ 104774 h 1176650"/>
              <a:gd name="connsiteX22" fmla="*/ 392383 w 1821108"/>
              <a:gd name="connsiteY22" fmla="*/ 540543 h 1176650"/>
              <a:gd name="connsiteX23" fmla="*/ 261351 w 1821108"/>
              <a:gd name="connsiteY23" fmla="*/ 202406 h 1176650"/>
              <a:gd name="connsiteX24" fmla="*/ 168517 w 1821108"/>
              <a:gd name="connsiteY24" fmla="*/ 566738 h 1176650"/>
              <a:gd name="connsiteX25" fmla="*/ 32774 w 1821108"/>
              <a:gd name="connsiteY25" fmla="*/ 271462 h 1176650"/>
              <a:gd name="connsiteX26" fmla="*/ 1833 w 1821108"/>
              <a:gd name="connsiteY26" fmla="*/ 578643 h 1176650"/>
              <a:gd name="connsiteX27" fmla="*/ 1833 w 1821108"/>
              <a:gd name="connsiteY27" fmla="*/ 1173956 h 1176650"/>
              <a:gd name="connsiteX0" fmla="*/ 1833 w 1821108"/>
              <a:gd name="connsiteY0" fmla="*/ 1173956 h 1176337"/>
              <a:gd name="connsiteX1" fmla="*/ 1821108 w 1821108"/>
              <a:gd name="connsiteY1" fmla="*/ 1176337 h 1176337"/>
              <a:gd name="connsiteX2" fmla="*/ 1816346 w 1821108"/>
              <a:gd name="connsiteY2" fmla="*/ 569118 h 1176337"/>
              <a:gd name="connsiteX3" fmla="*/ 1768709 w 1821108"/>
              <a:gd name="connsiteY3" fmla="*/ 123825 h 1176337"/>
              <a:gd name="connsiteX4" fmla="*/ 1699651 w 1821108"/>
              <a:gd name="connsiteY4" fmla="*/ 573881 h 1176337"/>
              <a:gd name="connsiteX5" fmla="*/ 1582992 w 1821108"/>
              <a:gd name="connsiteY5" fmla="*/ 128587 h 1176337"/>
              <a:gd name="connsiteX6" fmla="*/ 1578425 w 1821108"/>
              <a:gd name="connsiteY6" fmla="*/ 387293 h 1176337"/>
              <a:gd name="connsiteX7" fmla="*/ 1497393 w 1821108"/>
              <a:gd name="connsiteY7" fmla="*/ 211081 h 1176337"/>
              <a:gd name="connsiteX8" fmla="*/ 1513887 w 1821108"/>
              <a:gd name="connsiteY8" fmla="*/ 511968 h 1176337"/>
              <a:gd name="connsiteX9" fmla="*/ 1444896 w 1821108"/>
              <a:gd name="connsiteY9" fmla="*/ 171449 h 1176337"/>
              <a:gd name="connsiteX10" fmla="*/ 1344858 w 1821108"/>
              <a:gd name="connsiteY10" fmla="*/ 478631 h 1176337"/>
              <a:gd name="connsiteX11" fmla="*/ 1194751 w 1821108"/>
              <a:gd name="connsiteY11" fmla="*/ 0 h 1176337"/>
              <a:gd name="connsiteX12" fmla="*/ 1116136 w 1821108"/>
              <a:gd name="connsiteY12" fmla="*/ 547686 h 1176337"/>
              <a:gd name="connsiteX13" fmla="*/ 966171 w 1821108"/>
              <a:gd name="connsiteY13" fmla="*/ 135731 h 1176337"/>
              <a:gd name="connsiteX14" fmla="*/ 942458 w 1821108"/>
              <a:gd name="connsiteY14" fmla="*/ 557212 h 1176337"/>
              <a:gd name="connsiteX15" fmla="*/ 894857 w 1821108"/>
              <a:gd name="connsiteY15" fmla="*/ 257175 h 1176337"/>
              <a:gd name="connsiteX16" fmla="*/ 835332 w 1821108"/>
              <a:gd name="connsiteY16" fmla="*/ 502443 h 1176337"/>
              <a:gd name="connsiteX17" fmla="*/ 771003 w 1821108"/>
              <a:gd name="connsiteY17" fmla="*/ 173830 h 1176337"/>
              <a:gd name="connsiteX18" fmla="*/ 706134 w 1821108"/>
              <a:gd name="connsiteY18" fmla="*/ 580175 h 1176337"/>
              <a:gd name="connsiteX19" fmla="*/ 589351 w 1821108"/>
              <a:gd name="connsiteY19" fmla="*/ 272994 h 1176337"/>
              <a:gd name="connsiteX20" fmla="*/ 554312 w 1821108"/>
              <a:gd name="connsiteY20" fmla="*/ 566737 h 1176337"/>
              <a:gd name="connsiteX21" fmla="*/ 475733 w 1821108"/>
              <a:gd name="connsiteY21" fmla="*/ 104774 h 1176337"/>
              <a:gd name="connsiteX22" fmla="*/ 392383 w 1821108"/>
              <a:gd name="connsiteY22" fmla="*/ 540543 h 1176337"/>
              <a:gd name="connsiteX23" fmla="*/ 261351 w 1821108"/>
              <a:gd name="connsiteY23" fmla="*/ 202406 h 1176337"/>
              <a:gd name="connsiteX24" fmla="*/ 168517 w 1821108"/>
              <a:gd name="connsiteY24" fmla="*/ 566738 h 1176337"/>
              <a:gd name="connsiteX25" fmla="*/ 32774 w 1821108"/>
              <a:gd name="connsiteY25" fmla="*/ 271462 h 1176337"/>
              <a:gd name="connsiteX26" fmla="*/ 1833 w 1821108"/>
              <a:gd name="connsiteY26" fmla="*/ 578643 h 1176337"/>
              <a:gd name="connsiteX27" fmla="*/ 1833 w 1821108"/>
              <a:gd name="connsiteY27" fmla="*/ 1173956 h 1176337"/>
              <a:gd name="connsiteX0" fmla="*/ 1833 w 1818699"/>
              <a:gd name="connsiteY0" fmla="*/ 1173956 h 1176337"/>
              <a:gd name="connsiteX1" fmla="*/ 1818699 w 1818699"/>
              <a:gd name="connsiteY1" fmla="*/ 1176337 h 1176337"/>
              <a:gd name="connsiteX2" fmla="*/ 1816346 w 1818699"/>
              <a:gd name="connsiteY2" fmla="*/ 569118 h 1176337"/>
              <a:gd name="connsiteX3" fmla="*/ 1768709 w 1818699"/>
              <a:gd name="connsiteY3" fmla="*/ 123825 h 1176337"/>
              <a:gd name="connsiteX4" fmla="*/ 1699651 w 1818699"/>
              <a:gd name="connsiteY4" fmla="*/ 573881 h 1176337"/>
              <a:gd name="connsiteX5" fmla="*/ 1582992 w 1818699"/>
              <a:gd name="connsiteY5" fmla="*/ 128587 h 1176337"/>
              <a:gd name="connsiteX6" fmla="*/ 1578425 w 1818699"/>
              <a:gd name="connsiteY6" fmla="*/ 387293 h 1176337"/>
              <a:gd name="connsiteX7" fmla="*/ 1497393 w 1818699"/>
              <a:gd name="connsiteY7" fmla="*/ 211081 h 1176337"/>
              <a:gd name="connsiteX8" fmla="*/ 1513887 w 1818699"/>
              <a:gd name="connsiteY8" fmla="*/ 511968 h 1176337"/>
              <a:gd name="connsiteX9" fmla="*/ 1444896 w 1818699"/>
              <a:gd name="connsiteY9" fmla="*/ 171449 h 1176337"/>
              <a:gd name="connsiteX10" fmla="*/ 1344858 w 1818699"/>
              <a:gd name="connsiteY10" fmla="*/ 478631 h 1176337"/>
              <a:gd name="connsiteX11" fmla="*/ 1194751 w 1818699"/>
              <a:gd name="connsiteY11" fmla="*/ 0 h 1176337"/>
              <a:gd name="connsiteX12" fmla="*/ 1116136 w 1818699"/>
              <a:gd name="connsiteY12" fmla="*/ 547686 h 1176337"/>
              <a:gd name="connsiteX13" fmla="*/ 966171 w 1818699"/>
              <a:gd name="connsiteY13" fmla="*/ 135731 h 1176337"/>
              <a:gd name="connsiteX14" fmla="*/ 942458 w 1818699"/>
              <a:gd name="connsiteY14" fmla="*/ 557212 h 1176337"/>
              <a:gd name="connsiteX15" fmla="*/ 894857 w 1818699"/>
              <a:gd name="connsiteY15" fmla="*/ 257175 h 1176337"/>
              <a:gd name="connsiteX16" fmla="*/ 835332 w 1818699"/>
              <a:gd name="connsiteY16" fmla="*/ 502443 h 1176337"/>
              <a:gd name="connsiteX17" fmla="*/ 771003 w 1818699"/>
              <a:gd name="connsiteY17" fmla="*/ 173830 h 1176337"/>
              <a:gd name="connsiteX18" fmla="*/ 706134 w 1818699"/>
              <a:gd name="connsiteY18" fmla="*/ 580175 h 1176337"/>
              <a:gd name="connsiteX19" fmla="*/ 589351 w 1818699"/>
              <a:gd name="connsiteY19" fmla="*/ 272994 h 1176337"/>
              <a:gd name="connsiteX20" fmla="*/ 554312 w 1818699"/>
              <a:gd name="connsiteY20" fmla="*/ 566737 h 1176337"/>
              <a:gd name="connsiteX21" fmla="*/ 475733 w 1818699"/>
              <a:gd name="connsiteY21" fmla="*/ 104774 h 1176337"/>
              <a:gd name="connsiteX22" fmla="*/ 392383 w 1818699"/>
              <a:gd name="connsiteY22" fmla="*/ 540543 h 1176337"/>
              <a:gd name="connsiteX23" fmla="*/ 261351 w 1818699"/>
              <a:gd name="connsiteY23" fmla="*/ 202406 h 1176337"/>
              <a:gd name="connsiteX24" fmla="*/ 168517 w 1818699"/>
              <a:gd name="connsiteY24" fmla="*/ 566738 h 1176337"/>
              <a:gd name="connsiteX25" fmla="*/ 32774 w 1818699"/>
              <a:gd name="connsiteY25" fmla="*/ 271462 h 1176337"/>
              <a:gd name="connsiteX26" fmla="*/ 1833 w 1818699"/>
              <a:gd name="connsiteY26" fmla="*/ 578643 h 1176337"/>
              <a:gd name="connsiteX27" fmla="*/ 1833 w 1818699"/>
              <a:gd name="connsiteY27" fmla="*/ 1173956 h 1176337"/>
              <a:gd name="connsiteX0" fmla="*/ 1833 w 1818699"/>
              <a:gd name="connsiteY0" fmla="*/ 1173956 h 1173956"/>
              <a:gd name="connsiteX1" fmla="*/ 1818699 w 1818699"/>
              <a:gd name="connsiteY1" fmla="*/ 1171574 h 1173956"/>
              <a:gd name="connsiteX2" fmla="*/ 1816346 w 1818699"/>
              <a:gd name="connsiteY2" fmla="*/ 569118 h 1173956"/>
              <a:gd name="connsiteX3" fmla="*/ 1768709 w 1818699"/>
              <a:gd name="connsiteY3" fmla="*/ 123825 h 1173956"/>
              <a:gd name="connsiteX4" fmla="*/ 1699651 w 1818699"/>
              <a:gd name="connsiteY4" fmla="*/ 573881 h 1173956"/>
              <a:gd name="connsiteX5" fmla="*/ 1582992 w 1818699"/>
              <a:gd name="connsiteY5" fmla="*/ 128587 h 1173956"/>
              <a:gd name="connsiteX6" fmla="*/ 1578425 w 1818699"/>
              <a:gd name="connsiteY6" fmla="*/ 387293 h 1173956"/>
              <a:gd name="connsiteX7" fmla="*/ 1497393 w 1818699"/>
              <a:gd name="connsiteY7" fmla="*/ 211081 h 1173956"/>
              <a:gd name="connsiteX8" fmla="*/ 1513887 w 1818699"/>
              <a:gd name="connsiteY8" fmla="*/ 511968 h 1173956"/>
              <a:gd name="connsiteX9" fmla="*/ 1444896 w 1818699"/>
              <a:gd name="connsiteY9" fmla="*/ 171449 h 1173956"/>
              <a:gd name="connsiteX10" fmla="*/ 1344858 w 1818699"/>
              <a:gd name="connsiteY10" fmla="*/ 478631 h 1173956"/>
              <a:gd name="connsiteX11" fmla="*/ 1194751 w 1818699"/>
              <a:gd name="connsiteY11" fmla="*/ 0 h 1173956"/>
              <a:gd name="connsiteX12" fmla="*/ 1116136 w 1818699"/>
              <a:gd name="connsiteY12" fmla="*/ 547686 h 1173956"/>
              <a:gd name="connsiteX13" fmla="*/ 966171 w 1818699"/>
              <a:gd name="connsiteY13" fmla="*/ 135731 h 1173956"/>
              <a:gd name="connsiteX14" fmla="*/ 942458 w 1818699"/>
              <a:gd name="connsiteY14" fmla="*/ 557212 h 1173956"/>
              <a:gd name="connsiteX15" fmla="*/ 894857 w 1818699"/>
              <a:gd name="connsiteY15" fmla="*/ 257175 h 1173956"/>
              <a:gd name="connsiteX16" fmla="*/ 835332 w 1818699"/>
              <a:gd name="connsiteY16" fmla="*/ 502443 h 1173956"/>
              <a:gd name="connsiteX17" fmla="*/ 771003 w 1818699"/>
              <a:gd name="connsiteY17" fmla="*/ 173830 h 1173956"/>
              <a:gd name="connsiteX18" fmla="*/ 706134 w 1818699"/>
              <a:gd name="connsiteY18" fmla="*/ 580175 h 1173956"/>
              <a:gd name="connsiteX19" fmla="*/ 589351 w 1818699"/>
              <a:gd name="connsiteY19" fmla="*/ 272994 h 1173956"/>
              <a:gd name="connsiteX20" fmla="*/ 554312 w 1818699"/>
              <a:gd name="connsiteY20" fmla="*/ 566737 h 1173956"/>
              <a:gd name="connsiteX21" fmla="*/ 475733 w 1818699"/>
              <a:gd name="connsiteY21" fmla="*/ 104774 h 1173956"/>
              <a:gd name="connsiteX22" fmla="*/ 392383 w 1818699"/>
              <a:gd name="connsiteY22" fmla="*/ 540543 h 1173956"/>
              <a:gd name="connsiteX23" fmla="*/ 261351 w 1818699"/>
              <a:gd name="connsiteY23" fmla="*/ 202406 h 1173956"/>
              <a:gd name="connsiteX24" fmla="*/ 168517 w 1818699"/>
              <a:gd name="connsiteY24" fmla="*/ 566738 h 1173956"/>
              <a:gd name="connsiteX25" fmla="*/ 32774 w 1818699"/>
              <a:gd name="connsiteY25" fmla="*/ 271462 h 1173956"/>
              <a:gd name="connsiteX26" fmla="*/ 1833 w 1818699"/>
              <a:gd name="connsiteY26" fmla="*/ 578643 h 1173956"/>
              <a:gd name="connsiteX27" fmla="*/ 1833 w 1818699"/>
              <a:gd name="connsiteY27" fmla="*/ 1173956 h 1173956"/>
              <a:gd name="connsiteX0" fmla="*/ 1833 w 1818699"/>
              <a:gd name="connsiteY0" fmla="*/ 1173956 h 1173956"/>
              <a:gd name="connsiteX1" fmla="*/ 1818699 w 1818699"/>
              <a:gd name="connsiteY1" fmla="*/ 1171574 h 1173956"/>
              <a:gd name="connsiteX2" fmla="*/ 1816346 w 1818699"/>
              <a:gd name="connsiteY2" fmla="*/ 569118 h 1173956"/>
              <a:gd name="connsiteX3" fmla="*/ 1768709 w 1818699"/>
              <a:gd name="connsiteY3" fmla="*/ 123825 h 1173956"/>
              <a:gd name="connsiteX4" fmla="*/ 1699651 w 1818699"/>
              <a:gd name="connsiteY4" fmla="*/ 573881 h 1173956"/>
              <a:gd name="connsiteX5" fmla="*/ 1582992 w 1818699"/>
              <a:gd name="connsiteY5" fmla="*/ 128587 h 1173956"/>
              <a:gd name="connsiteX6" fmla="*/ 1578425 w 1818699"/>
              <a:gd name="connsiteY6" fmla="*/ 387293 h 1173956"/>
              <a:gd name="connsiteX7" fmla="*/ 1497393 w 1818699"/>
              <a:gd name="connsiteY7" fmla="*/ 211081 h 1173956"/>
              <a:gd name="connsiteX8" fmla="*/ 1513887 w 1818699"/>
              <a:gd name="connsiteY8" fmla="*/ 511968 h 1173956"/>
              <a:gd name="connsiteX9" fmla="*/ 1444896 w 1818699"/>
              <a:gd name="connsiteY9" fmla="*/ 171449 h 1173956"/>
              <a:gd name="connsiteX10" fmla="*/ 1344858 w 1818699"/>
              <a:gd name="connsiteY10" fmla="*/ 478631 h 1173956"/>
              <a:gd name="connsiteX11" fmla="*/ 1194751 w 1818699"/>
              <a:gd name="connsiteY11" fmla="*/ 0 h 1173956"/>
              <a:gd name="connsiteX12" fmla="*/ 1116136 w 1818699"/>
              <a:gd name="connsiteY12" fmla="*/ 547686 h 1173956"/>
              <a:gd name="connsiteX13" fmla="*/ 966171 w 1818699"/>
              <a:gd name="connsiteY13" fmla="*/ 135731 h 1173956"/>
              <a:gd name="connsiteX14" fmla="*/ 942458 w 1818699"/>
              <a:gd name="connsiteY14" fmla="*/ 557212 h 1173956"/>
              <a:gd name="connsiteX15" fmla="*/ 894857 w 1818699"/>
              <a:gd name="connsiteY15" fmla="*/ 257175 h 1173956"/>
              <a:gd name="connsiteX16" fmla="*/ 835332 w 1818699"/>
              <a:gd name="connsiteY16" fmla="*/ 502443 h 1173956"/>
              <a:gd name="connsiteX17" fmla="*/ 771003 w 1818699"/>
              <a:gd name="connsiteY17" fmla="*/ 173830 h 1173956"/>
              <a:gd name="connsiteX18" fmla="*/ 706134 w 1818699"/>
              <a:gd name="connsiteY18" fmla="*/ 580175 h 1173956"/>
              <a:gd name="connsiteX19" fmla="*/ 589351 w 1818699"/>
              <a:gd name="connsiteY19" fmla="*/ 272994 h 1173956"/>
              <a:gd name="connsiteX20" fmla="*/ 554312 w 1818699"/>
              <a:gd name="connsiteY20" fmla="*/ 566737 h 1173956"/>
              <a:gd name="connsiteX21" fmla="*/ 475733 w 1818699"/>
              <a:gd name="connsiteY21" fmla="*/ 104774 h 1173956"/>
              <a:gd name="connsiteX22" fmla="*/ 392383 w 1818699"/>
              <a:gd name="connsiteY22" fmla="*/ 540543 h 1173956"/>
              <a:gd name="connsiteX23" fmla="*/ 261351 w 1818699"/>
              <a:gd name="connsiteY23" fmla="*/ 202406 h 1173956"/>
              <a:gd name="connsiteX24" fmla="*/ 168517 w 1818699"/>
              <a:gd name="connsiteY24" fmla="*/ 566738 h 1173956"/>
              <a:gd name="connsiteX25" fmla="*/ 32774 w 1818699"/>
              <a:gd name="connsiteY25" fmla="*/ 271462 h 1173956"/>
              <a:gd name="connsiteX26" fmla="*/ 1833 w 1818699"/>
              <a:gd name="connsiteY26" fmla="*/ 578643 h 1173956"/>
              <a:gd name="connsiteX27" fmla="*/ 1833 w 1818699"/>
              <a:gd name="connsiteY27" fmla="*/ 1173956 h 1173956"/>
              <a:gd name="connsiteX0" fmla="*/ 1833 w 1818699"/>
              <a:gd name="connsiteY0" fmla="*/ 1173956 h 1173956"/>
              <a:gd name="connsiteX1" fmla="*/ 1818699 w 1818699"/>
              <a:gd name="connsiteY1" fmla="*/ 1171574 h 1173956"/>
              <a:gd name="connsiteX2" fmla="*/ 1816346 w 1818699"/>
              <a:gd name="connsiteY2" fmla="*/ 569118 h 1173956"/>
              <a:gd name="connsiteX3" fmla="*/ 1768709 w 1818699"/>
              <a:gd name="connsiteY3" fmla="*/ 123825 h 1173956"/>
              <a:gd name="connsiteX4" fmla="*/ 1699651 w 1818699"/>
              <a:gd name="connsiteY4" fmla="*/ 573881 h 1173956"/>
              <a:gd name="connsiteX5" fmla="*/ 1582992 w 1818699"/>
              <a:gd name="connsiteY5" fmla="*/ 128587 h 1173956"/>
              <a:gd name="connsiteX6" fmla="*/ 1578425 w 1818699"/>
              <a:gd name="connsiteY6" fmla="*/ 387293 h 1173956"/>
              <a:gd name="connsiteX7" fmla="*/ 1497393 w 1818699"/>
              <a:gd name="connsiteY7" fmla="*/ 211081 h 1173956"/>
              <a:gd name="connsiteX8" fmla="*/ 1513887 w 1818699"/>
              <a:gd name="connsiteY8" fmla="*/ 511968 h 1173956"/>
              <a:gd name="connsiteX9" fmla="*/ 1444896 w 1818699"/>
              <a:gd name="connsiteY9" fmla="*/ 171449 h 1173956"/>
              <a:gd name="connsiteX10" fmla="*/ 1344858 w 1818699"/>
              <a:gd name="connsiteY10" fmla="*/ 478631 h 1173956"/>
              <a:gd name="connsiteX11" fmla="*/ 1194751 w 1818699"/>
              <a:gd name="connsiteY11" fmla="*/ 0 h 1173956"/>
              <a:gd name="connsiteX12" fmla="*/ 1116136 w 1818699"/>
              <a:gd name="connsiteY12" fmla="*/ 547686 h 1173956"/>
              <a:gd name="connsiteX13" fmla="*/ 966171 w 1818699"/>
              <a:gd name="connsiteY13" fmla="*/ 135731 h 1173956"/>
              <a:gd name="connsiteX14" fmla="*/ 942458 w 1818699"/>
              <a:gd name="connsiteY14" fmla="*/ 557212 h 1173956"/>
              <a:gd name="connsiteX15" fmla="*/ 894857 w 1818699"/>
              <a:gd name="connsiteY15" fmla="*/ 257175 h 1173956"/>
              <a:gd name="connsiteX16" fmla="*/ 835332 w 1818699"/>
              <a:gd name="connsiteY16" fmla="*/ 502443 h 1173956"/>
              <a:gd name="connsiteX17" fmla="*/ 771003 w 1818699"/>
              <a:gd name="connsiteY17" fmla="*/ 173830 h 1173956"/>
              <a:gd name="connsiteX18" fmla="*/ 706134 w 1818699"/>
              <a:gd name="connsiteY18" fmla="*/ 580175 h 1173956"/>
              <a:gd name="connsiteX19" fmla="*/ 589351 w 1818699"/>
              <a:gd name="connsiteY19" fmla="*/ 272994 h 1173956"/>
              <a:gd name="connsiteX20" fmla="*/ 554312 w 1818699"/>
              <a:gd name="connsiteY20" fmla="*/ 566737 h 1173956"/>
              <a:gd name="connsiteX21" fmla="*/ 475733 w 1818699"/>
              <a:gd name="connsiteY21" fmla="*/ 104774 h 1173956"/>
              <a:gd name="connsiteX22" fmla="*/ 392383 w 1818699"/>
              <a:gd name="connsiteY22" fmla="*/ 540543 h 1173956"/>
              <a:gd name="connsiteX23" fmla="*/ 261351 w 1818699"/>
              <a:gd name="connsiteY23" fmla="*/ 202406 h 1173956"/>
              <a:gd name="connsiteX24" fmla="*/ 168517 w 1818699"/>
              <a:gd name="connsiteY24" fmla="*/ 566738 h 1173956"/>
              <a:gd name="connsiteX25" fmla="*/ 32774 w 1818699"/>
              <a:gd name="connsiteY25" fmla="*/ 271462 h 1173956"/>
              <a:gd name="connsiteX26" fmla="*/ 1833 w 1818699"/>
              <a:gd name="connsiteY26" fmla="*/ 578643 h 1173956"/>
              <a:gd name="connsiteX27" fmla="*/ 1833 w 1818699"/>
              <a:gd name="connsiteY27" fmla="*/ 1173956 h 1173956"/>
              <a:gd name="connsiteX0" fmla="*/ 1833 w 1818699"/>
              <a:gd name="connsiteY0" fmla="*/ 1169194 h 1171574"/>
              <a:gd name="connsiteX1" fmla="*/ 1818699 w 1818699"/>
              <a:gd name="connsiteY1" fmla="*/ 1171574 h 1171574"/>
              <a:gd name="connsiteX2" fmla="*/ 1816346 w 1818699"/>
              <a:gd name="connsiteY2" fmla="*/ 569118 h 1171574"/>
              <a:gd name="connsiteX3" fmla="*/ 1768709 w 1818699"/>
              <a:gd name="connsiteY3" fmla="*/ 123825 h 1171574"/>
              <a:gd name="connsiteX4" fmla="*/ 1699651 w 1818699"/>
              <a:gd name="connsiteY4" fmla="*/ 573881 h 1171574"/>
              <a:gd name="connsiteX5" fmla="*/ 1582992 w 1818699"/>
              <a:gd name="connsiteY5" fmla="*/ 128587 h 1171574"/>
              <a:gd name="connsiteX6" fmla="*/ 1578425 w 1818699"/>
              <a:gd name="connsiteY6" fmla="*/ 387293 h 1171574"/>
              <a:gd name="connsiteX7" fmla="*/ 1497393 w 1818699"/>
              <a:gd name="connsiteY7" fmla="*/ 211081 h 1171574"/>
              <a:gd name="connsiteX8" fmla="*/ 1513887 w 1818699"/>
              <a:gd name="connsiteY8" fmla="*/ 511968 h 1171574"/>
              <a:gd name="connsiteX9" fmla="*/ 1444896 w 1818699"/>
              <a:gd name="connsiteY9" fmla="*/ 171449 h 1171574"/>
              <a:gd name="connsiteX10" fmla="*/ 1344858 w 1818699"/>
              <a:gd name="connsiteY10" fmla="*/ 478631 h 1171574"/>
              <a:gd name="connsiteX11" fmla="*/ 1194751 w 1818699"/>
              <a:gd name="connsiteY11" fmla="*/ 0 h 1171574"/>
              <a:gd name="connsiteX12" fmla="*/ 1116136 w 1818699"/>
              <a:gd name="connsiteY12" fmla="*/ 547686 h 1171574"/>
              <a:gd name="connsiteX13" fmla="*/ 966171 w 1818699"/>
              <a:gd name="connsiteY13" fmla="*/ 135731 h 1171574"/>
              <a:gd name="connsiteX14" fmla="*/ 942458 w 1818699"/>
              <a:gd name="connsiteY14" fmla="*/ 557212 h 1171574"/>
              <a:gd name="connsiteX15" fmla="*/ 894857 w 1818699"/>
              <a:gd name="connsiteY15" fmla="*/ 257175 h 1171574"/>
              <a:gd name="connsiteX16" fmla="*/ 835332 w 1818699"/>
              <a:gd name="connsiteY16" fmla="*/ 502443 h 1171574"/>
              <a:gd name="connsiteX17" fmla="*/ 771003 w 1818699"/>
              <a:gd name="connsiteY17" fmla="*/ 173830 h 1171574"/>
              <a:gd name="connsiteX18" fmla="*/ 706134 w 1818699"/>
              <a:gd name="connsiteY18" fmla="*/ 580175 h 1171574"/>
              <a:gd name="connsiteX19" fmla="*/ 589351 w 1818699"/>
              <a:gd name="connsiteY19" fmla="*/ 272994 h 1171574"/>
              <a:gd name="connsiteX20" fmla="*/ 554312 w 1818699"/>
              <a:gd name="connsiteY20" fmla="*/ 566737 h 1171574"/>
              <a:gd name="connsiteX21" fmla="*/ 475733 w 1818699"/>
              <a:gd name="connsiteY21" fmla="*/ 104774 h 1171574"/>
              <a:gd name="connsiteX22" fmla="*/ 392383 w 1818699"/>
              <a:gd name="connsiteY22" fmla="*/ 540543 h 1171574"/>
              <a:gd name="connsiteX23" fmla="*/ 261351 w 1818699"/>
              <a:gd name="connsiteY23" fmla="*/ 202406 h 1171574"/>
              <a:gd name="connsiteX24" fmla="*/ 168517 w 1818699"/>
              <a:gd name="connsiteY24" fmla="*/ 566738 h 1171574"/>
              <a:gd name="connsiteX25" fmla="*/ 32774 w 1818699"/>
              <a:gd name="connsiteY25" fmla="*/ 271462 h 1171574"/>
              <a:gd name="connsiteX26" fmla="*/ 1833 w 1818699"/>
              <a:gd name="connsiteY26" fmla="*/ 578643 h 1171574"/>
              <a:gd name="connsiteX27" fmla="*/ 1833 w 1818699"/>
              <a:gd name="connsiteY27" fmla="*/ 1169194 h 1171574"/>
              <a:gd name="connsiteX0" fmla="*/ 1191 w 1820466"/>
              <a:gd name="connsiteY0" fmla="*/ 1171576 h 1171576"/>
              <a:gd name="connsiteX1" fmla="*/ 1820466 w 1820466"/>
              <a:gd name="connsiteY1" fmla="*/ 1171574 h 1171576"/>
              <a:gd name="connsiteX2" fmla="*/ 1818113 w 1820466"/>
              <a:gd name="connsiteY2" fmla="*/ 569118 h 1171576"/>
              <a:gd name="connsiteX3" fmla="*/ 1770476 w 1820466"/>
              <a:gd name="connsiteY3" fmla="*/ 123825 h 1171576"/>
              <a:gd name="connsiteX4" fmla="*/ 1701418 w 1820466"/>
              <a:gd name="connsiteY4" fmla="*/ 573881 h 1171576"/>
              <a:gd name="connsiteX5" fmla="*/ 1584759 w 1820466"/>
              <a:gd name="connsiteY5" fmla="*/ 128587 h 1171576"/>
              <a:gd name="connsiteX6" fmla="*/ 1580192 w 1820466"/>
              <a:gd name="connsiteY6" fmla="*/ 387293 h 1171576"/>
              <a:gd name="connsiteX7" fmla="*/ 1499160 w 1820466"/>
              <a:gd name="connsiteY7" fmla="*/ 211081 h 1171576"/>
              <a:gd name="connsiteX8" fmla="*/ 1515654 w 1820466"/>
              <a:gd name="connsiteY8" fmla="*/ 511968 h 1171576"/>
              <a:gd name="connsiteX9" fmla="*/ 1446663 w 1820466"/>
              <a:gd name="connsiteY9" fmla="*/ 171449 h 1171576"/>
              <a:gd name="connsiteX10" fmla="*/ 1346625 w 1820466"/>
              <a:gd name="connsiteY10" fmla="*/ 478631 h 1171576"/>
              <a:gd name="connsiteX11" fmla="*/ 1196518 w 1820466"/>
              <a:gd name="connsiteY11" fmla="*/ 0 h 1171576"/>
              <a:gd name="connsiteX12" fmla="*/ 1117903 w 1820466"/>
              <a:gd name="connsiteY12" fmla="*/ 547686 h 1171576"/>
              <a:gd name="connsiteX13" fmla="*/ 967938 w 1820466"/>
              <a:gd name="connsiteY13" fmla="*/ 135731 h 1171576"/>
              <a:gd name="connsiteX14" fmla="*/ 944225 w 1820466"/>
              <a:gd name="connsiteY14" fmla="*/ 557212 h 1171576"/>
              <a:gd name="connsiteX15" fmla="*/ 896624 w 1820466"/>
              <a:gd name="connsiteY15" fmla="*/ 257175 h 1171576"/>
              <a:gd name="connsiteX16" fmla="*/ 837099 w 1820466"/>
              <a:gd name="connsiteY16" fmla="*/ 502443 h 1171576"/>
              <a:gd name="connsiteX17" fmla="*/ 772770 w 1820466"/>
              <a:gd name="connsiteY17" fmla="*/ 173830 h 1171576"/>
              <a:gd name="connsiteX18" fmla="*/ 707901 w 1820466"/>
              <a:gd name="connsiteY18" fmla="*/ 580175 h 1171576"/>
              <a:gd name="connsiteX19" fmla="*/ 591118 w 1820466"/>
              <a:gd name="connsiteY19" fmla="*/ 272994 h 1171576"/>
              <a:gd name="connsiteX20" fmla="*/ 556079 w 1820466"/>
              <a:gd name="connsiteY20" fmla="*/ 566737 h 1171576"/>
              <a:gd name="connsiteX21" fmla="*/ 477500 w 1820466"/>
              <a:gd name="connsiteY21" fmla="*/ 104774 h 1171576"/>
              <a:gd name="connsiteX22" fmla="*/ 394150 w 1820466"/>
              <a:gd name="connsiteY22" fmla="*/ 540543 h 1171576"/>
              <a:gd name="connsiteX23" fmla="*/ 263118 w 1820466"/>
              <a:gd name="connsiteY23" fmla="*/ 202406 h 1171576"/>
              <a:gd name="connsiteX24" fmla="*/ 170284 w 1820466"/>
              <a:gd name="connsiteY24" fmla="*/ 566738 h 1171576"/>
              <a:gd name="connsiteX25" fmla="*/ 34541 w 1820466"/>
              <a:gd name="connsiteY25" fmla="*/ 271462 h 1171576"/>
              <a:gd name="connsiteX26" fmla="*/ 3600 w 1820466"/>
              <a:gd name="connsiteY26" fmla="*/ 578643 h 1171576"/>
              <a:gd name="connsiteX27" fmla="*/ 1191 w 1820466"/>
              <a:gd name="connsiteY27" fmla="*/ 1171576 h 1171576"/>
              <a:gd name="connsiteX0" fmla="*/ 1191 w 1820466"/>
              <a:gd name="connsiteY0" fmla="*/ 1171576 h 1171576"/>
              <a:gd name="connsiteX1" fmla="*/ 1820466 w 1820466"/>
              <a:gd name="connsiteY1" fmla="*/ 1171574 h 1171576"/>
              <a:gd name="connsiteX2" fmla="*/ 1818113 w 1820466"/>
              <a:gd name="connsiteY2" fmla="*/ 569118 h 1171576"/>
              <a:gd name="connsiteX3" fmla="*/ 1770476 w 1820466"/>
              <a:gd name="connsiteY3" fmla="*/ 123825 h 1171576"/>
              <a:gd name="connsiteX4" fmla="*/ 1701418 w 1820466"/>
              <a:gd name="connsiteY4" fmla="*/ 573881 h 1171576"/>
              <a:gd name="connsiteX5" fmla="*/ 1584759 w 1820466"/>
              <a:gd name="connsiteY5" fmla="*/ 128587 h 1171576"/>
              <a:gd name="connsiteX6" fmla="*/ 1580192 w 1820466"/>
              <a:gd name="connsiteY6" fmla="*/ 387293 h 1171576"/>
              <a:gd name="connsiteX7" fmla="*/ 1499160 w 1820466"/>
              <a:gd name="connsiteY7" fmla="*/ 211081 h 1171576"/>
              <a:gd name="connsiteX8" fmla="*/ 1515654 w 1820466"/>
              <a:gd name="connsiteY8" fmla="*/ 511968 h 1171576"/>
              <a:gd name="connsiteX9" fmla="*/ 1446663 w 1820466"/>
              <a:gd name="connsiteY9" fmla="*/ 171449 h 1171576"/>
              <a:gd name="connsiteX10" fmla="*/ 1346625 w 1820466"/>
              <a:gd name="connsiteY10" fmla="*/ 478631 h 1171576"/>
              <a:gd name="connsiteX11" fmla="*/ 1196518 w 1820466"/>
              <a:gd name="connsiteY11" fmla="*/ 0 h 1171576"/>
              <a:gd name="connsiteX12" fmla="*/ 1117903 w 1820466"/>
              <a:gd name="connsiteY12" fmla="*/ 547686 h 1171576"/>
              <a:gd name="connsiteX13" fmla="*/ 967938 w 1820466"/>
              <a:gd name="connsiteY13" fmla="*/ 135731 h 1171576"/>
              <a:gd name="connsiteX14" fmla="*/ 944225 w 1820466"/>
              <a:gd name="connsiteY14" fmla="*/ 557212 h 1171576"/>
              <a:gd name="connsiteX15" fmla="*/ 896624 w 1820466"/>
              <a:gd name="connsiteY15" fmla="*/ 257175 h 1171576"/>
              <a:gd name="connsiteX16" fmla="*/ 837099 w 1820466"/>
              <a:gd name="connsiteY16" fmla="*/ 502443 h 1171576"/>
              <a:gd name="connsiteX17" fmla="*/ 772770 w 1820466"/>
              <a:gd name="connsiteY17" fmla="*/ 173830 h 1171576"/>
              <a:gd name="connsiteX18" fmla="*/ 707901 w 1820466"/>
              <a:gd name="connsiteY18" fmla="*/ 580175 h 1171576"/>
              <a:gd name="connsiteX19" fmla="*/ 591118 w 1820466"/>
              <a:gd name="connsiteY19" fmla="*/ 272994 h 1171576"/>
              <a:gd name="connsiteX20" fmla="*/ 556079 w 1820466"/>
              <a:gd name="connsiteY20" fmla="*/ 566737 h 1171576"/>
              <a:gd name="connsiteX21" fmla="*/ 477500 w 1820466"/>
              <a:gd name="connsiteY21" fmla="*/ 104774 h 1171576"/>
              <a:gd name="connsiteX22" fmla="*/ 394150 w 1820466"/>
              <a:gd name="connsiteY22" fmla="*/ 540543 h 1171576"/>
              <a:gd name="connsiteX23" fmla="*/ 263118 w 1820466"/>
              <a:gd name="connsiteY23" fmla="*/ 202406 h 1171576"/>
              <a:gd name="connsiteX24" fmla="*/ 170284 w 1820466"/>
              <a:gd name="connsiteY24" fmla="*/ 566738 h 1171576"/>
              <a:gd name="connsiteX25" fmla="*/ 34541 w 1820466"/>
              <a:gd name="connsiteY25" fmla="*/ 271462 h 1171576"/>
              <a:gd name="connsiteX26" fmla="*/ 3600 w 1820466"/>
              <a:gd name="connsiteY26" fmla="*/ 578643 h 1171576"/>
              <a:gd name="connsiteX27" fmla="*/ 1191 w 1820466"/>
              <a:gd name="connsiteY27" fmla="*/ 1171576 h 1171576"/>
              <a:gd name="connsiteX0" fmla="*/ 1191 w 1820466"/>
              <a:gd name="connsiteY0" fmla="*/ 1171576 h 1171576"/>
              <a:gd name="connsiteX1" fmla="*/ 1820466 w 1820466"/>
              <a:gd name="connsiteY1" fmla="*/ 1171574 h 1171576"/>
              <a:gd name="connsiteX2" fmla="*/ 1818113 w 1820466"/>
              <a:gd name="connsiteY2" fmla="*/ 569118 h 1171576"/>
              <a:gd name="connsiteX3" fmla="*/ 1770476 w 1820466"/>
              <a:gd name="connsiteY3" fmla="*/ 123825 h 1171576"/>
              <a:gd name="connsiteX4" fmla="*/ 1701418 w 1820466"/>
              <a:gd name="connsiteY4" fmla="*/ 573881 h 1171576"/>
              <a:gd name="connsiteX5" fmla="*/ 1584759 w 1820466"/>
              <a:gd name="connsiteY5" fmla="*/ 128587 h 1171576"/>
              <a:gd name="connsiteX6" fmla="*/ 1580192 w 1820466"/>
              <a:gd name="connsiteY6" fmla="*/ 387293 h 1171576"/>
              <a:gd name="connsiteX7" fmla="*/ 1499160 w 1820466"/>
              <a:gd name="connsiteY7" fmla="*/ 211081 h 1171576"/>
              <a:gd name="connsiteX8" fmla="*/ 1515654 w 1820466"/>
              <a:gd name="connsiteY8" fmla="*/ 511968 h 1171576"/>
              <a:gd name="connsiteX9" fmla="*/ 1446663 w 1820466"/>
              <a:gd name="connsiteY9" fmla="*/ 171449 h 1171576"/>
              <a:gd name="connsiteX10" fmla="*/ 1346625 w 1820466"/>
              <a:gd name="connsiteY10" fmla="*/ 478631 h 1171576"/>
              <a:gd name="connsiteX11" fmla="*/ 1196518 w 1820466"/>
              <a:gd name="connsiteY11" fmla="*/ 0 h 1171576"/>
              <a:gd name="connsiteX12" fmla="*/ 1117903 w 1820466"/>
              <a:gd name="connsiteY12" fmla="*/ 547686 h 1171576"/>
              <a:gd name="connsiteX13" fmla="*/ 967938 w 1820466"/>
              <a:gd name="connsiteY13" fmla="*/ 135731 h 1171576"/>
              <a:gd name="connsiteX14" fmla="*/ 944225 w 1820466"/>
              <a:gd name="connsiteY14" fmla="*/ 557212 h 1171576"/>
              <a:gd name="connsiteX15" fmla="*/ 896624 w 1820466"/>
              <a:gd name="connsiteY15" fmla="*/ 257175 h 1171576"/>
              <a:gd name="connsiteX16" fmla="*/ 837099 w 1820466"/>
              <a:gd name="connsiteY16" fmla="*/ 502443 h 1171576"/>
              <a:gd name="connsiteX17" fmla="*/ 772770 w 1820466"/>
              <a:gd name="connsiteY17" fmla="*/ 173830 h 1171576"/>
              <a:gd name="connsiteX18" fmla="*/ 707901 w 1820466"/>
              <a:gd name="connsiteY18" fmla="*/ 580175 h 1171576"/>
              <a:gd name="connsiteX19" fmla="*/ 591118 w 1820466"/>
              <a:gd name="connsiteY19" fmla="*/ 272994 h 1171576"/>
              <a:gd name="connsiteX20" fmla="*/ 556079 w 1820466"/>
              <a:gd name="connsiteY20" fmla="*/ 566737 h 1171576"/>
              <a:gd name="connsiteX21" fmla="*/ 477500 w 1820466"/>
              <a:gd name="connsiteY21" fmla="*/ 104774 h 1171576"/>
              <a:gd name="connsiteX22" fmla="*/ 394150 w 1820466"/>
              <a:gd name="connsiteY22" fmla="*/ 540543 h 1171576"/>
              <a:gd name="connsiteX23" fmla="*/ 263118 w 1820466"/>
              <a:gd name="connsiteY23" fmla="*/ 202406 h 1171576"/>
              <a:gd name="connsiteX24" fmla="*/ 170284 w 1820466"/>
              <a:gd name="connsiteY24" fmla="*/ 566738 h 1171576"/>
              <a:gd name="connsiteX25" fmla="*/ 34541 w 1820466"/>
              <a:gd name="connsiteY25" fmla="*/ 271462 h 1171576"/>
              <a:gd name="connsiteX26" fmla="*/ 3600 w 1820466"/>
              <a:gd name="connsiteY26" fmla="*/ 578643 h 1171576"/>
              <a:gd name="connsiteX27" fmla="*/ 1191 w 1820466"/>
              <a:gd name="connsiteY27" fmla="*/ 1171576 h 1171576"/>
              <a:gd name="connsiteX0" fmla="*/ 0 w 1819275"/>
              <a:gd name="connsiteY0" fmla="*/ 1171576 h 1171576"/>
              <a:gd name="connsiteX1" fmla="*/ 1819275 w 1819275"/>
              <a:gd name="connsiteY1" fmla="*/ 1171574 h 1171576"/>
              <a:gd name="connsiteX2" fmla="*/ 1816922 w 1819275"/>
              <a:gd name="connsiteY2" fmla="*/ 569118 h 1171576"/>
              <a:gd name="connsiteX3" fmla="*/ 1769285 w 1819275"/>
              <a:gd name="connsiteY3" fmla="*/ 123825 h 1171576"/>
              <a:gd name="connsiteX4" fmla="*/ 1700227 w 1819275"/>
              <a:gd name="connsiteY4" fmla="*/ 573881 h 1171576"/>
              <a:gd name="connsiteX5" fmla="*/ 1583568 w 1819275"/>
              <a:gd name="connsiteY5" fmla="*/ 128587 h 1171576"/>
              <a:gd name="connsiteX6" fmla="*/ 1579001 w 1819275"/>
              <a:gd name="connsiteY6" fmla="*/ 387293 h 1171576"/>
              <a:gd name="connsiteX7" fmla="*/ 1497969 w 1819275"/>
              <a:gd name="connsiteY7" fmla="*/ 211081 h 1171576"/>
              <a:gd name="connsiteX8" fmla="*/ 1514463 w 1819275"/>
              <a:gd name="connsiteY8" fmla="*/ 511968 h 1171576"/>
              <a:gd name="connsiteX9" fmla="*/ 1445472 w 1819275"/>
              <a:gd name="connsiteY9" fmla="*/ 171449 h 1171576"/>
              <a:gd name="connsiteX10" fmla="*/ 1345434 w 1819275"/>
              <a:gd name="connsiteY10" fmla="*/ 478631 h 1171576"/>
              <a:gd name="connsiteX11" fmla="*/ 1195327 w 1819275"/>
              <a:gd name="connsiteY11" fmla="*/ 0 h 1171576"/>
              <a:gd name="connsiteX12" fmla="*/ 1116712 w 1819275"/>
              <a:gd name="connsiteY12" fmla="*/ 547686 h 1171576"/>
              <a:gd name="connsiteX13" fmla="*/ 966747 w 1819275"/>
              <a:gd name="connsiteY13" fmla="*/ 135731 h 1171576"/>
              <a:gd name="connsiteX14" fmla="*/ 943034 w 1819275"/>
              <a:gd name="connsiteY14" fmla="*/ 557212 h 1171576"/>
              <a:gd name="connsiteX15" fmla="*/ 895433 w 1819275"/>
              <a:gd name="connsiteY15" fmla="*/ 257175 h 1171576"/>
              <a:gd name="connsiteX16" fmla="*/ 835908 w 1819275"/>
              <a:gd name="connsiteY16" fmla="*/ 502443 h 1171576"/>
              <a:gd name="connsiteX17" fmla="*/ 771579 w 1819275"/>
              <a:gd name="connsiteY17" fmla="*/ 173830 h 1171576"/>
              <a:gd name="connsiteX18" fmla="*/ 706710 w 1819275"/>
              <a:gd name="connsiteY18" fmla="*/ 580175 h 1171576"/>
              <a:gd name="connsiteX19" fmla="*/ 589927 w 1819275"/>
              <a:gd name="connsiteY19" fmla="*/ 272994 h 1171576"/>
              <a:gd name="connsiteX20" fmla="*/ 554888 w 1819275"/>
              <a:gd name="connsiteY20" fmla="*/ 566737 h 1171576"/>
              <a:gd name="connsiteX21" fmla="*/ 476309 w 1819275"/>
              <a:gd name="connsiteY21" fmla="*/ 104774 h 1171576"/>
              <a:gd name="connsiteX22" fmla="*/ 392959 w 1819275"/>
              <a:gd name="connsiteY22" fmla="*/ 540543 h 1171576"/>
              <a:gd name="connsiteX23" fmla="*/ 261927 w 1819275"/>
              <a:gd name="connsiteY23" fmla="*/ 202406 h 1171576"/>
              <a:gd name="connsiteX24" fmla="*/ 169093 w 1819275"/>
              <a:gd name="connsiteY24" fmla="*/ 566738 h 1171576"/>
              <a:gd name="connsiteX25" fmla="*/ 33350 w 1819275"/>
              <a:gd name="connsiteY25" fmla="*/ 271462 h 1171576"/>
              <a:gd name="connsiteX26" fmla="*/ 2409 w 1819275"/>
              <a:gd name="connsiteY26" fmla="*/ 578643 h 1171576"/>
              <a:gd name="connsiteX27" fmla="*/ 0 w 1819275"/>
              <a:gd name="connsiteY27" fmla="*/ 1171576 h 1171576"/>
              <a:gd name="connsiteX0" fmla="*/ 452 w 1817319"/>
              <a:gd name="connsiteY0" fmla="*/ 1171576 h 1171576"/>
              <a:gd name="connsiteX1" fmla="*/ 1817319 w 1817319"/>
              <a:gd name="connsiteY1" fmla="*/ 1171574 h 1171576"/>
              <a:gd name="connsiteX2" fmla="*/ 1814966 w 1817319"/>
              <a:gd name="connsiteY2" fmla="*/ 569118 h 1171576"/>
              <a:gd name="connsiteX3" fmla="*/ 1767329 w 1817319"/>
              <a:gd name="connsiteY3" fmla="*/ 123825 h 1171576"/>
              <a:gd name="connsiteX4" fmla="*/ 1698271 w 1817319"/>
              <a:gd name="connsiteY4" fmla="*/ 573881 h 1171576"/>
              <a:gd name="connsiteX5" fmla="*/ 1581612 w 1817319"/>
              <a:gd name="connsiteY5" fmla="*/ 128587 h 1171576"/>
              <a:gd name="connsiteX6" fmla="*/ 1577045 w 1817319"/>
              <a:gd name="connsiteY6" fmla="*/ 387293 h 1171576"/>
              <a:gd name="connsiteX7" fmla="*/ 1496013 w 1817319"/>
              <a:gd name="connsiteY7" fmla="*/ 211081 h 1171576"/>
              <a:gd name="connsiteX8" fmla="*/ 1512507 w 1817319"/>
              <a:gd name="connsiteY8" fmla="*/ 511968 h 1171576"/>
              <a:gd name="connsiteX9" fmla="*/ 1443516 w 1817319"/>
              <a:gd name="connsiteY9" fmla="*/ 171449 h 1171576"/>
              <a:gd name="connsiteX10" fmla="*/ 1343478 w 1817319"/>
              <a:gd name="connsiteY10" fmla="*/ 478631 h 1171576"/>
              <a:gd name="connsiteX11" fmla="*/ 1193371 w 1817319"/>
              <a:gd name="connsiteY11" fmla="*/ 0 h 1171576"/>
              <a:gd name="connsiteX12" fmla="*/ 1114756 w 1817319"/>
              <a:gd name="connsiteY12" fmla="*/ 547686 h 1171576"/>
              <a:gd name="connsiteX13" fmla="*/ 964791 w 1817319"/>
              <a:gd name="connsiteY13" fmla="*/ 135731 h 1171576"/>
              <a:gd name="connsiteX14" fmla="*/ 941078 w 1817319"/>
              <a:gd name="connsiteY14" fmla="*/ 557212 h 1171576"/>
              <a:gd name="connsiteX15" fmla="*/ 893477 w 1817319"/>
              <a:gd name="connsiteY15" fmla="*/ 257175 h 1171576"/>
              <a:gd name="connsiteX16" fmla="*/ 833952 w 1817319"/>
              <a:gd name="connsiteY16" fmla="*/ 502443 h 1171576"/>
              <a:gd name="connsiteX17" fmla="*/ 769623 w 1817319"/>
              <a:gd name="connsiteY17" fmla="*/ 173830 h 1171576"/>
              <a:gd name="connsiteX18" fmla="*/ 704754 w 1817319"/>
              <a:gd name="connsiteY18" fmla="*/ 580175 h 1171576"/>
              <a:gd name="connsiteX19" fmla="*/ 587971 w 1817319"/>
              <a:gd name="connsiteY19" fmla="*/ 272994 h 1171576"/>
              <a:gd name="connsiteX20" fmla="*/ 552932 w 1817319"/>
              <a:gd name="connsiteY20" fmla="*/ 566737 h 1171576"/>
              <a:gd name="connsiteX21" fmla="*/ 474353 w 1817319"/>
              <a:gd name="connsiteY21" fmla="*/ 104774 h 1171576"/>
              <a:gd name="connsiteX22" fmla="*/ 391003 w 1817319"/>
              <a:gd name="connsiteY22" fmla="*/ 540543 h 1171576"/>
              <a:gd name="connsiteX23" fmla="*/ 259971 w 1817319"/>
              <a:gd name="connsiteY23" fmla="*/ 202406 h 1171576"/>
              <a:gd name="connsiteX24" fmla="*/ 167137 w 1817319"/>
              <a:gd name="connsiteY24" fmla="*/ 566738 h 1171576"/>
              <a:gd name="connsiteX25" fmla="*/ 31394 w 1817319"/>
              <a:gd name="connsiteY25" fmla="*/ 271462 h 1171576"/>
              <a:gd name="connsiteX26" fmla="*/ 453 w 1817319"/>
              <a:gd name="connsiteY26" fmla="*/ 578643 h 1171576"/>
              <a:gd name="connsiteX27" fmla="*/ 452 w 1817319"/>
              <a:gd name="connsiteY27" fmla="*/ 1171576 h 1171576"/>
              <a:gd name="connsiteX0" fmla="*/ 907 w 1817774"/>
              <a:gd name="connsiteY0" fmla="*/ 1171576 h 1171576"/>
              <a:gd name="connsiteX1" fmla="*/ 1817774 w 1817774"/>
              <a:gd name="connsiteY1" fmla="*/ 1171574 h 1171576"/>
              <a:gd name="connsiteX2" fmla="*/ 1815421 w 1817774"/>
              <a:gd name="connsiteY2" fmla="*/ 569118 h 1171576"/>
              <a:gd name="connsiteX3" fmla="*/ 1767784 w 1817774"/>
              <a:gd name="connsiteY3" fmla="*/ 123825 h 1171576"/>
              <a:gd name="connsiteX4" fmla="*/ 1698726 w 1817774"/>
              <a:gd name="connsiteY4" fmla="*/ 573881 h 1171576"/>
              <a:gd name="connsiteX5" fmla="*/ 1582067 w 1817774"/>
              <a:gd name="connsiteY5" fmla="*/ 128587 h 1171576"/>
              <a:gd name="connsiteX6" fmla="*/ 1577500 w 1817774"/>
              <a:gd name="connsiteY6" fmla="*/ 387293 h 1171576"/>
              <a:gd name="connsiteX7" fmla="*/ 1496468 w 1817774"/>
              <a:gd name="connsiteY7" fmla="*/ 211081 h 1171576"/>
              <a:gd name="connsiteX8" fmla="*/ 1512962 w 1817774"/>
              <a:gd name="connsiteY8" fmla="*/ 511968 h 1171576"/>
              <a:gd name="connsiteX9" fmla="*/ 1443971 w 1817774"/>
              <a:gd name="connsiteY9" fmla="*/ 171449 h 1171576"/>
              <a:gd name="connsiteX10" fmla="*/ 1343933 w 1817774"/>
              <a:gd name="connsiteY10" fmla="*/ 478631 h 1171576"/>
              <a:gd name="connsiteX11" fmla="*/ 1193826 w 1817774"/>
              <a:gd name="connsiteY11" fmla="*/ 0 h 1171576"/>
              <a:gd name="connsiteX12" fmla="*/ 1115211 w 1817774"/>
              <a:gd name="connsiteY12" fmla="*/ 547686 h 1171576"/>
              <a:gd name="connsiteX13" fmla="*/ 965246 w 1817774"/>
              <a:gd name="connsiteY13" fmla="*/ 135731 h 1171576"/>
              <a:gd name="connsiteX14" fmla="*/ 941533 w 1817774"/>
              <a:gd name="connsiteY14" fmla="*/ 557212 h 1171576"/>
              <a:gd name="connsiteX15" fmla="*/ 893932 w 1817774"/>
              <a:gd name="connsiteY15" fmla="*/ 257175 h 1171576"/>
              <a:gd name="connsiteX16" fmla="*/ 834407 w 1817774"/>
              <a:gd name="connsiteY16" fmla="*/ 502443 h 1171576"/>
              <a:gd name="connsiteX17" fmla="*/ 770078 w 1817774"/>
              <a:gd name="connsiteY17" fmla="*/ 173830 h 1171576"/>
              <a:gd name="connsiteX18" fmla="*/ 705209 w 1817774"/>
              <a:gd name="connsiteY18" fmla="*/ 580175 h 1171576"/>
              <a:gd name="connsiteX19" fmla="*/ 588426 w 1817774"/>
              <a:gd name="connsiteY19" fmla="*/ 272994 h 1171576"/>
              <a:gd name="connsiteX20" fmla="*/ 553387 w 1817774"/>
              <a:gd name="connsiteY20" fmla="*/ 566737 h 1171576"/>
              <a:gd name="connsiteX21" fmla="*/ 474808 w 1817774"/>
              <a:gd name="connsiteY21" fmla="*/ 104774 h 1171576"/>
              <a:gd name="connsiteX22" fmla="*/ 391458 w 1817774"/>
              <a:gd name="connsiteY22" fmla="*/ 540543 h 1171576"/>
              <a:gd name="connsiteX23" fmla="*/ 260426 w 1817774"/>
              <a:gd name="connsiteY23" fmla="*/ 202406 h 1171576"/>
              <a:gd name="connsiteX24" fmla="*/ 167592 w 1817774"/>
              <a:gd name="connsiteY24" fmla="*/ 566738 h 1171576"/>
              <a:gd name="connsiteX25" fmla="*/ 31849 w 1817774"/>
              <a:gd name="connsiteY25" fmla="*/ 271462 h 1171576"/>
              <a:gd name="connsiteX26" fmla="*/ 908 w 1817774"/>
              <a:gd name="connsiteY26" fmla="*/ 578643 h 1171576"/>
              <a:gd name="connsiteX27" fmla="*/ 907 w 1817774"/>
              <a:gd name="connsiteY27" fmla="*/ 1171576 h 1171576"/>
              <a:gd name="connsiteX0" fmla="*/ 907 w 1817997"/>
              <a:gd name="connsiteY0" fmla="*/ 1171576 h 1171576"/>
              <a:gd name="connsiteX1" fmla="*/ 1817774 w 1817997"/>
              <a:gd name="connsiteY1" fmla="*/ 1171574 h 1171576"/>
              <a:gd name="connsiteX2" fmla="*/ 1815421 w 1817997"/>
              <a:gd name="connsiteY2" fmla="*/ 569118 h 1171576"/>
              <a:gd name="connsiteX3" fmla="*/ 1767784 w 1817997"/>
              <a:gd name="connsiteY3" fmla="*/ 123825 h 1171576"/>
              <a:gd name="connsiteX4" fmla="*/ 1698726 w 1817997"/>
              <a:gd name="connsiteY4" fmla="*/ 573881 h 1171576"/>
              <a:gd name="connsiteX5" fmla="*/ 1582067 w 1817997"/>
              <a:gd name="connsiteY5" fmla="*/ 128587 h 1171576"/>
              <a:gd name="connsiteX6" fmla="*/ 1577500 w 1817997"/>
              <a:gd name="connsiteY6" fmla="*/ 387293 h 1171576"/>
              <a:gd name="connsiteX7" fmla="*/ 1496468 w 1817997"/>
              <a:gd name="connsiteY7" fmla="*/ 211081 h 1171576"/>
              <a:gd name="connsiteX8" fmla="*/ 1512962 w 1817997"/>
              <a:gd name="connsiteY8" fmla="*/ 511968 h 1171576"/>
              <a:gd name="connsiteX9" fmla="*/ 1443971 w 1817997"/>
              <a:gd name="connsiteY9" fmla="*/ 171449 h 1171576"/>
              <a:gd name="connsiteX10" fmla="*/ 1343933 w 1817997"/>
              <a:gd name="connsiteY10" fmla="*/ 478631 h 1171576"/>
              <a:gd name="connsiteX11" fmla="*/ 1193826 w 1817997"/>
              <a:gd name="connsiteY11" fmla="*/ 0 h 1171576"/>
              <a:gd name="connsiteX12" fmla="*/ 1115211 w 1817997"/>
              <a:gd name="connsiteY12" fmla="*/ 547686 h 1171576"/>
              <a:gd name="connsiteX13" fmla="*/ 965246 w 1817997"/>
              <a:gd name="connsiteY13" fmla="*/ 135731 h 1171576"/>
              <a:gd name="connsiteX14" fmla="*/ 941533 w 1817997"/>
              <a:gd name="connsiteY14" fmla="*/ 557212 h 1171576"/>
              <a:gd name="connsiteX15" fmla="*/ 893932 w 1817997"/>
              <a:gd name="connsiteY15" fmla="*/ 257175 h 1171576"/>
              <a:gd name="connsiteX16" fmla="*/ 834407 w 1817997"/>
              <a:gd name="connsiteY16" fmla="*/ 502443 h 1171576"/>
              <a:gd name="connsiteX17" fmla="*/ 770078 w 1817997"/>
              <a:gd name="connsiteY17" fmla="*/ 173830 h 1171576"/>
              <a:gd name="connsiteX18" fmla="*/ 705209 w 1817997"/>
              <a:gd name="connsiteY18" fmla="*/ 580175 h 1171576"/>
              <a:gd name="connsiteX19" fmla="*/ 588426 w 1817997"/>
              <a:gd name="connsiteY19" fmla="*/ 272994 h 1171576"/>
              <a:gd name="connsiteX20" fmla="*/ 553387 w 1817997"/>
              <a:gd name="connsiteY20" fmla="*/ 566737 h 1171576"/>
              <a:gd name="connsiteX21" fmla="*/ 474808 w 1817997"/>
              <a:gd name="connsiteY21" fmla="*/ 104774 h 1171576"/>
              <a:gd name="connsiteX22" fmla="*/ 391458 w 1817997"/>
              <a:gd name="connsiteY22" fmla="*/ 540543 h 1171576"/>
              <a:gd name="connsiteX23" fmla="*/ 260426 w 1817997"/>
              <a:gd name="connsiteY23" fmla="*/ 202406 h 1171576"/>
              <a:gd name="connsiteX24" fmla="*/ 167592 w 1817997"/>
              <a:gd name="connsiteY24" fmla="*/ 566738 h 1171576"/>
              <a:gd name="connsiteX25" fmla="*/ 31849 w 1817997"/>
              <a:gd name="connsiteY25" fmla="*/ 271462 h 1171576"/>
              <a:gd name="connsiteX26" fmla="*/ 908 w 1817997"/>
              <a:gd name="connsiteY26" fmla="*/ 578643 h 1171576"/>
              <a:gd name="connsiteX27" fmla="*/ 907 w 1817997"/>
              <a:gd name="connsiteY27" fmla="*/ 1171576 h 1171576"/>
              <a:gd name="connsiteX0" fmla="*/ 907 w 1817997"/>
              <a:gd name="connsiteY0" fmla="*/ 1171576 h 1171576"/>
              <a:gd name="connsiteX1" fmla="*/ 1817774 w 1817997"/>
              <a:gd name="connsiteY1" fmla="*/ 1171574 h 1171576"/>
              <a:gd name="connsiteX2" fmla="*/ 1815421 w 1817997"/>
              <a:gd name="connsiteY2" fmla="*/ 569118 h 1171576"/>
              <a:gd name="connsiteX3" fmla="*/ 1767784 w 1817997"/>
              <a:gd name="connsiteY3" fmla="*/ 123825 h 1171576"/>
              <a:gd name="connsiteX4" fmla="*/ 1698726 w 1817997"/>
              <a:gd name="connsiteY4" fmla="*/ 573881 h 1171576"/>
              <a:gd name="connsiteX5" fmla="*/ 1582067 w 1817997"/>
              <a:gd name="connsiteY5" fmla="*/ 128587 h 1171576"/>
              <a:gd name="connsiteX6" fmla="*/ 1577500 w 1817997"/>
              <a:gd name="connsiteY6" fmla="*/ 387293 h 1171576"/>
              <a:gd name="connsiteX7" fmla="*/ 1496468 w 1817997"/>
              <a:gd name="connsiteY7" fmla="*/ 211081 h 1171576"/>
              <a:gd name="connsiteX8" fmla="*/ 1512962 w 1817997"/>
              <a:gd name="connsiteY8" fmla="*/ 511968 h 1171576"/>
              <a:gd name="connsiteX9" fmla="*/ 1443971 w 1817997"/>
              <a:gd name="connsiteY9" fmla="*/ 171449 h 1171576"/>
              <a:gd name="connsiteX10" fmla="*/ 1343933 w 1817997"/>
              <a:gd name="connsiteY10" fmla="*/ 478631 h 1171576"/>
              <a:gd name="connsiteX11" fmla="*/ 1193826 w 1817997"/>
              <a:gd name="connsiteY11" fmla="*/ 0 h 1171576"/>
              <a:gd name="connsiteX12" fmla="*/ 1115211 w 1817997"/>
              <a:gd name="connsiteY12" fmla="*/ 547686 h 1171576"/>
              <a:gd name="connsiteX13" fmla="*/ 965246 w 1817997"/>
              <a:gd name="connsiteY13" fmla="*/ 135731 h 1171576"/>
              <a:gd name="connsiteX14" fmla="*/ 941533 w 1817997"/>
              <a:gd name="connsiteY14" fmla="*/ 557212 h 1171576"/>
              <a:gd name="connsiteX15" fmla="*/ 893932 w 1817997"/>
              <a:gd name="connsiteY15" fmla="*/ 257175 h 1171576"/>
              <a:gd name="connsiteX16" fmla="*/ 834407 w 1817997"/>
              <a:gd name="connsiteY16" fmla="*/ 502443 h 1171576"/>
              <a:gd name="connsiteX17" fmla="*/ 770078 w 1817997"/>
              <a:gd name="connsiteY17" fmla="*/ 173830 h 1171576"/>
              <a:gd name="connsiteX18" fmla="*/ 705209 w 1817997"/>
              <a:gd name="connsiteY18" fmla="*/ 580175 h 1171576"/>
              <a:gd name="connsiteX19" fmla="*/ 588426 w 1817997"/>
              <a:gd name="connsiteY19" fmla="*/ 272994 h 1171576"/>
              <a:gd name="connsiteX20" fmla="*/ 553387 w 1817997"/>
              <a:gd name="connsiteY20" fmla="*/ 566737 h 1171576"/>
              <a:gd name="connsiteX21" fmla="*/ 474808 w 1817997"/>
              <a:gd name="connsiteY21" fmla="*/ 104774 h 1171576"/>
              <a:gd name="connsiteX22" fmla="*/ 391458 w 1817997"/>
              <a:gd name="connsiteY22" fmla="*/ 540543 h 1171576"/>
              <a:gd name="connsiteX23" fmla="*/ 260426 w 1817997"/>
              <a:gd name="connsiteY23" fmla="*/ 202406 h 1171576"/>
              <a:gd name="connsiteX24" fmla="*/ 167592 w 1817997"/>
              <a:gd name="connsiteY24" fmla="*/ 566738 h 1171576"/>
              <a:gd name="connsiteX25" fmla="*/ 31849 w 1817997"/>
              <a:gd name="connsiteY25" fmla="*/ 271462 h 1171576"/>
              <a:gd name="connsiteX26" fmla="*/ 908 w 1817997"/>
              <a:gd name="connsiteY26" fmla="*/ 578643 h 1171576"/>
              <a:gd name="connsiteX27" fmla="*/ 907 w 1817997"/>
              <a:gd name="connsiteY27" fmla="*/ 1171576 h 1171576"/>
              <a:gd name="connsiteX0" fmla="*/ 907 w 1817997"/>
              <a:gd name="connsiteY0" fmla="*/ 1171576 h 1171576"/>
              <a:gd name="connsiteX1" fmla="*/ 1817774 w 1817997"/>
              <a:gd name="connsiteY1" fmla="*/ 1171574 h 1171576"/>
              <a:gd name="connsiteX2" fmla="*/ 1815421 w 1817997"/>
              <a:gd name="connsiteY2" fmla="*/ 569118 h 1171576"/>
              <a:gd name="connsiteX3" fmla="*/ 1767784 w 1817997"/>
              <a:gd name="connsiteY3" fmla="*/ 123825 h 1171576"/>
              <a:gd name="connsiteX4" fmla="*/ 1698726 w 1817997"/>
              <a:gd name="connsiteY4" fmla="*/ 573881 h 1171576"/>
              <a:gd name="connsiteX5" fmla="*/ 1582067 w 1817997"/>
              <a:gd name="connsiteY5" fmla="*/ 128587 h 1171576"/>
              <a:gd name="connsiteX6" fmla="*/ 1577500 w 1817997"/>
              <a:gd name="connsiteY6" fmla="*/ 387293 h 1171576"/>
              <a:gd name="connsiteX7" fmla="*/ 1496468 w 1817997"/>
              <a:gd name="connsiteY7" fmla="*/ 211081 h 1171576"/>
              <a:gd name="connsiteX8" fmla="*/ 1512962 w 1817997"/>
              <a:gd name="connsiteY8" fmla="*/ 511968 h 1171576"/>
              <a:gd name="connsiteX9" fmla="*/ 1443971 w 1817997"/>
              <a:gd name="connsiteY9" fmla="*/ 171449 h 1171576"/>
              <a:gd name="connsiteX10" fmla="*/ 1343933 w 1817997"/>
              <a:gd name="connsiteY10" fmla="*/ 478631 h 1171576"/>
              <a:gd name="connsiteX11" fmla="*/ 1193826 w 1817997"/>
              <a:gd name="connsiteY11" fmla="*/ 0 h 1171576"/>
              <a:gd name="connsiteX12" fmla="*/ 1115211 w 1817997"/>
              <a:gd name="connsiteY12" fmla="*/ 547686 h 1171576"/>
              <a:gd name="connsiteX13" fmla="*/ 965246 w 1817997"/>
              <a:gd name="connsiteY13" fmla="*/ 135731 h 1171576"/>
              <a:gd name="connsiteX14" fmla="*/ 941533 w 1817997"/>
              <a:gd name="connsiteY14" fmla="*/ 557212 h 1171576"/>
              <a:gd name="connsiteX15" fmla="*/ 893932 w 1817997"/>
              <a:gd name="connsiteY15" fmla="*/ 257175 h 1171576"/>
              <a:gd name="connsiteX16" fmla="*/ 834407 w 1817997"/>
              <a:gd name="connsiteY16" fmla="*/ 502443 h 1171576"/>
              <a:gd name="connsiteX17" fmla="*/ 770078 w 1817997"/>
              <a:gd name="connsiteY17" fmla="*/ 173830 h 1171576"/>
              <a:gd name="connsiteX18" fmla="*/ 705209 w 1817997"/>
              <a:gd name="connsiteY18" fmla="*/ 580175 h 1171576"/>
              <a:gd name="connsiteX19" fmla="*/ 588426 w 1817997"/>
              <a:gd name="connsiteY19" fmla="*/ 272994 h 1171576"/>
              <a:gd name="connsiteX20" fmla="*/ 553387 w 1817997"/>
              <a:gd name="connsiteY20" fmla="*/ 566737 h 1171576"/>
              <a:gd name="connsiteX21" fmla="*/ 474808 w 1817997"/>
              <a:gd name="connsiteY21" fmla="*/ 104774 h 1171576"/>
              <a:gd name="connsiteX22" fmla="*/ 391458 w 1817997"/>
              <a:gd name="connsiteY22" fmla="*/ 540543 h 1171576"/>
              <a:gd name="connsiteX23" fmla="*/ 260426 w 1817997"/>
              <a:gd name="connsiteY23" fmla="*/ 202406 h 1171576"/>
              <a:gd name="connsiteX24" fmla="*/ 167592 w 1817997"/>
              <a:gd name="connsiteY24" fmla="*/ 566738 h 1171576"/>
              <a:gd name="connsiteX25" fmla="*/ 31849 w 1817997"/>
              <a:gd name="connsiteY25" fmla="*/ 271462 h 1171576"/>
              <a:gd name="connsiteX26" fmla="*/ 908 w 1817997"/>
              <a:gd name="connsiteY26" fmla="*/ 578643 h 1171576"/>
              <a:gd name="connsiteX27" fmla="*/ 907 w 1817997"/>
              <a:gd name="connsiteY27" fmla="*/ 1171576 h 1171576"/>
              <a:gd name="connsiteX0" fmla="*/ 907 w 1815701"/>
              <a:gd name="connsiteY0" fmla="*/ 1171576 h 1171576"/>
              <a:gd name="connsiteX1" fmla="*/ 1810549 w 1815701"/>
              <a:gd name="connsiteY1" fmla="*/ 1171574 h 1171576"/>
              <a:gd name="connsiteX2" fmla="*/ 1815421 w 1815701"/>
              <a:gd name="connsiteY2" fmla="*/ 569118 h 1171576"/>
              <a:gd name="connsiteX3" fmla="*/ 1767784 w 1815701"/>
              <a:gd name="connsiteY3" fmla="*/ 123825 h 1171576"/>
              <a:gd name="connsiteX4" fmla="*/ 1698726 w 1815701"/>
              <a:gd name="connsiteY4" fmla="*/ 573881 h 1171576"/>
              <a:gd name="connsiteX5" fmla="*/ 1582067 w 1815701"/>
              <a:gd name="connsiteY5" fmla="*/ 128587 h 1171576"/>
              <a:gd name="connsiteX6" fmla="*/ 1577500 w 1815701"/>
              <a:gd name="connsiteY6" fmla="*/ 387293 h 1171576"/>
              <a:gd name="connsiteX7" fmla="*/ 1496468 w 1815701"/>
              <a:gd name="connsiteY7" fmla="*/ 211081 h 1171576"/>
              <a:gd name="connsiteX8" fmla="*/ 1512962 w 1815701"/>
              <a:gd name="connsiteY8" fmla="*/ 511968 h 1171576"/>
              <a:gd name="connsiteX9" fmla="*/ 1443971 w 1815701"/>
              <a:gd name="connsiteY9" fmla="*/ 171449 h 1171576"/>
              <a:gd name="connsiteX10" fmla="*/ 1343933 w 1815701"/>
              <a:gd name="connsiteY10" fmla="*/ 478631 h 1171576"/>
              <a:gd name="connsiteX11" fmla="*/ 1193826 w 1815701"/>
              <a:gd name="connsiteY11" fmla="*/ 0 h 1171576"/>
              <a:gd name="connsiteX12" fmla="*/ 1115211 w 1815701"/>
              <a:gd name="connsiteY12" fmla="*/ 547686 h 1171576"/>
              <a:gd name="connsiteX13" fmla="*/ 965246 w 1815701"/>
              <a:gd name="connsiteY13" fmla="*/ 135731 h 1171576"/>
              <a:gd name="connsiteX14" fmla="*/ 941533 w 1815701"/>
              <a:gd name="connsiteY14" fmla="*/ 557212 h 1171576"/>
              <a:gd name="connsiteX15" fmla="*/ 893932 w 1815701"/>
              <a:gd name="connsiteY15" fmla="*/ 257175 h 1171576"/>
              <a:gd name="connsiteX16" fmla="*/ 834407 w 1815701"/>
              <a:gd name="connsiteY16" fmla="*/ 502443 h 1171576"/>
              <a:gd name="connsiteX17" fmla="*/ 770078 w 1815701"/>
              <a:gd name="connsiteY17" fmla="*/ 173830 h 1171576"/>
              <a:gd name="connsiteX18" fmla="*/ 705209 w 1815701"/>
              <a:gd name="connsiteY18" fmla="*/ 580175 h 1171576"/>
              <a:gd name="connsiteX19" fmla="*/ 588426 w 1815701"/>
              <a:gd name="connsiteY19" fmla="*/ 272994 h 1171576"/>
              <a:gd name="connsiteX20" fmla="*/ 553387 w 1815701"/>
              <a:gd name="connsiteY20" fmla="*/ 566737 h 1171576"/>
              <a:gd name="connsiteX21" fmla="*/ 474808 w 1815701"/>
              <a:gd name="connsiteY21" fmla="*/ 104774 h 1171576"/>
              <a:gd name="connsiteX22" fmla="*/ 391458 w 1815701"/>
              <a:gd name="connsiteY22" fmla="*/ 540543 h 1171576"/>
              <a:gd name="connsiteX23" fmla="*/ 260426 w 1815701"/>
              <a:gd name="connsiteY23" fmla="*/ 202406 h 1171576"/>
              <a:gd name="connsiteX24" fmla="*/ 167592 w 1815701"/>
              <a:gd name="connsiteY24" fmla="*/ 566738 h 1171576"/>
              <a:gd name="connsiteX25" fmla="*/ 31849 w 1815701"/>
              <a:gd name="connsiteY25" fmla="*/ 271462 h 1171576"/>
              <a:gd name="connsiteX26" fmla="*/ 908 w 1815701"/>
              <a:gd name="connsiteY26" fmla="*/ 578643 h 1171576"/>
              <a:gd name="connsiteX27" fmla="*/ 907 w 1815701"/>
              <a:gd name="connsiteY27" fmla="*/ 1171576 h 1171576"/>
              <a:gd name="connsiteX0" fmla="*/ 907 w 1817997"/>
              <a:gd name="connsiteY0" fmla="*/ 1171576 h 1171576"/>
              <a:gd name="connsiteX1" fmla="*/ 1817774 w 1817997"/>
              <a:gd name="connsiteY1" fmla="*/ 1171574 h 1171576"/>
              <a:gd name="connsiteX2" fmla="*/ 1815421 w 1817997"/>
              <a:gd name="connsiteY2" fmla="*/ 569118 h 1171576"/>
              <a:gd name="connsiteX3" fmla="*/ 1767784 w 1817997"/>
              <a:gd name="connsiteY3" fmla="*/ 123825 h 1171576"/>
              <a:gd name="connsiteX4" fmla="*/ 1698726 w 1817997"/>
              <a:gd name="connsiteY4" fmla="*/ 573881 h 1171576"/>
              <a:gd name="connsiteX5" fmla="*/ 1582067 w 1817997"/>
              <a:gd name="connsiteY5" fmla="*/ 128587 h 1171576"/>
              <a:gd name="connsiteX6" fmla="*/ 1577500 w 1817997"/>
              <a:gd name="connsiteY6" fmla="*/ 387293 h 1171576"/>
              <a:gd name="connsiteX7" fmla="*/ 1496468 w 1817997"/>
              <a:gd name="connsiteY7" fmla="*/ 211081 h 1171576"/>
              <a:gd name="connsiteX8" fmla="*/ 1512962 w 1817997"/>
              <a:gd name="connsiteY8" fmla="*/ 511968 h 1171576"/>
              <a:gd name="connsiteX9" fmla="*/ 1443971 w 1817997"/>
              <a:gd name="connsiteY9" fmla="*/ 171449 h 1171576"/>
              <a:gd name="connsiteX10" fmla="*/ 1343933 w 1817997"/>
              <a:gd name="connsiteY10" fmla="*/ 478631 h 1171576"/>
              <a:gd name="connsiteX11" fmla="*/ 1193826 w 1817997"/>
              <a:gd name="connsiteY11" fmla="*/ 0 h 1171576"/>
              <a:gd name="connsiteX12" fmla="*/ 1115211 w 1817997"/>
              <a:gd name="connsiteY12" fmla="*/ 547686 h 1171576"/>
              <a:gd name="connsiteX13" fmla="*/ 965246 w 1817997"/>
              <a:gd name="connsiteY13" fmla="*/ 135731 h 1171576"/>
              <a:gd name="connsiteX14" fmla="*/ 941533 w 1817997"/>
              <a:gd name="connsiteY14" fmla="*/ 557212 h 1171576"/>
              <a:gd name="connsiteX15" fmla="*/ 893932 w 1817997"/>
              <a:gd name="connsiteY15" fmla="*/ 257175 h 1171576"/>
              <a:gd name="connsiteX16" fmla="*/ 834407 w 1817997"/>
              <a:gd name="connsiteY16" fmla="*/ 502443 h 1171576"/>
              <a:gd name="connsiteX17" fmla="*/ 770078 w 1817997"/>
              <a:gd name="connsiteY17" fmla="*/ 173830 h 1171576"/>
              <a:gd name="connsiteX18" fmla="*/ 705209 w 1817997"/>
              <a:gd name="connsiteY18" fmla="*/ 580175 h 1171576"/>
              <a:gd name="connsiteX19" fmla="*/ 588426 w 1817997"/>
              <a:gd name="connsiteY19" fmla="*/ 272994 h 1171576"/>
              <a:gd name="connsiteX20" fmla="*/ 553387 w 1817997"/>
              <a:gd name="connsiteY20" fmla="*/ 566737 h 1171576"/>
              <a:gd name="connsiteX21" fmla="*/ 474808 w 1817997"/>
              <a:gd name="connsiteY21" fmla="*/ 104774 h 1171576"/>
              <a:gd name="connsiteX22" fmla="*/ 391458 w 1817997"/>
              <a:gd name="connsiteY22" fmla="*/ 540543 h 1171576"/>
              <a:gd name="connsiteX23" fmla="*/ 260426 w 1817997"/>
              <a:gd name="connsiteY23" fmla="*/ 202406 h 1171576"/>
              <a:gd name="connsiteX24" fmla="*/ 167592 w 1817997"/>
              <a:gd name="connsiteY24" fmla="*/ 566738 h 1171576"/>
              <a:gd name="connsiteX25" fmla="*/ 31849 w 1817997"/>
              <a:gd name="connsiteY25" fmla="*/ 271462 h 1171576"/>
              <a:gd name="connsiteX26" fmla="*/ 908 w 1817997"/>
              <a:gd name="connsiteY26" fmla="*/ 578643 h 1171576"/>
              <a:gd name="connsiteX27" fmla="*/ 907 w 1817997"/>
              <a:gd name="connsiteY27" fmla="*/ 1171576 h 1171576"/>
              <a:gd name="connsiteX0" fmla="*/ 907 w 1818733"/>
              <a:gd name="connsiteY0" fmla="*/ 1171576 h 1171576"/>
              <a:gd name="connsiteX1" fmla="*/ 1817774 w 1818733"/>
              <a:gd name="connsiteY1" fmla="*/ 1171574 h 1171576"/>
              <a:gd name="connsiteX2" fmla="*/ 1817830 w 1818733"/>
              <a:gd name="connsiteY2" fmla="*/ 569118 h 1171576"/>
              <a:gd name="connsiteX3" fmla="*/ 1767784 w 1818733"/>
              <a:gd name="connsiteY3" fmla="*/ 123825 h 1171576"/>
              <a:gd name="connsiteX4" fmla="*/ 1698726 w 1818733"/>
              <a:gd name="connsiteY4" fmla="*/ 573881 h 1171576"/>
              <a:gd name="connsiteX5" fmla="*/ 1582067 w 1818733"/>
              <a:gd name="connsiteY5" fmla="*/ 128587 h 1171576"/>
              <a:gd name="connsiteX6" fmla="*/ 1577500 w 1818733"/>
              <a:gd name="connsiteY6" fmla="*/ 387293 h 1171576"/>
              <a:gd name="connsiteX7" fmla="*/ 1496468 w 1818733"/>
              <a:gd name="connsiteY7" fmla="*/ 211081 h 1171576"/>
              <a:gd name="connsiteX8" fmla="*/ 1512962 w 1818733"/>
              <a:gd name="connsiteY8" fmla="*/ 511968 h 1171576"/>
              <a:gd name="connsiteX9" fmla="*/ 1443971 w 1818733"/>
              <a:gd name="connsiteY9" fmla="*/ 171449 h 1171576"/>
              <a:gd name="connsiteX10" fmla="*/ 1343933 w 1818733"/>
              <a:gd name="connsiteY10" fmla="*/ 478631 h 1171576"/>
              <a:gd name="connsiteX11" fmla="*/ 1193826 w 1818733"/>
              <a:gd name="connsiteY11" fmla="*/ 0 h 1171576"/>
              <a:gd name="connsiteX12" fmla="*/ 1115211 w 1818733"/>
              <a:gd name="connsiteY12" fmla="*/ 547686 h 1171576"/>
              <a:gd name="connsiteX13" fmla="*/ 965246 w 1818733"/>
              <a:gd name="connsiteY13" fmla="*/ 135731 h 1171576"/>
              <a:gd name="connsiteX14" fmla="*/ 941533 w 1818733"/>
              <a:gd name="connsiteY14" fmla="*/ 557212 h 1171576"/>
              <a:gd name="connsiteX15" fmla="*/ 893932 w 1818733"/>
              <a:gd name="connsiteY15" fmla="*/ 257175 h 1171576"/>
              <a:gd name="connsiteX16" fmla="*/ 834407 w 1818733"/>
              <a:gd name="connsiteY16" fmla="*/ 502443 h 1171576"/>
              <a:gd name="connsiteX17" fmla="*/ 770078 w 1818733"/>
              <a:gd name="connsiteY17" fmla="*/ 173830 h 1171576"/>
              <a:gd name="connsiteX18" fmla="*/ 705209 w 1818733"/>
              <a:gd name="connsiteY18" fmla="*/ 580175 h 1171576"/>
              <a:gd name="connsiteX19" fmla="*/ 588426 w 1818733"/>
              <a:gd name="connsiteY19" fmla="*/ 272994 h 1171576"/>
              <a:gd name="connsiteX20" fmla="*/ 553387 w 1818733"/>
              <a:gd name="connsiteY20" fmla="*/ 566737 h 1171576"/>
              <a:gd name="connsiteX21" fmla="*/ 474808 w 1818733"/>
              <a:gd name="connsiteY21" fmla="*/ 104774 h 1171576"/>
              <a:gd name="connsiteX22" fmla="*/ 391458 w 1818733"/>
              <a:gd name="connsiteY22" fmla="*/ 540543 h 1171576"/>
              <a:gd name="connsiteX23" fmla="*/ 260426 w 1818733"/>
              <a:gd name="connsiteY23" fmla="*/ 202406 h 1171576"/>
              <a:gd name="connsiteX24" fmla="*/ 167592 w 1818733"/>
              <a:gd name="connsiteY24" fmla="*/ 566738 h 1171576"/>
              <a:gd name="connsiteX25" fmla="*/ 31849 w 1818733"/>
              <a:gd name="connsiteY25" fmla="*/ 271462 h 1171576"/>
              <a:gd name="connsiteX26" fmla="*/ 908 w 1818733"/>
              <a:gd name="connsiteY26" fmla="*/ 578643 h 1171576"/>
              <a:gd name="connsiteX27" fmla="*/ 907 w 1818733"/>
              <a:gd name="connsiteY27" fmla="*/ 1171576 h 1171576"/>
              <a:gd name="connsiteX0" fmla="*/ 907 w 1818733"/>
              <a:gd name="connsiteY0" fmla="*/ 1114426 h 1114426"/>
              <a:gd name="connsiteX1" fmla="*/ 1817774 w 1818733"/>
              <a:gd name="connsiteY1" fmla="*/ 1114424 h 1114426"/>
              <a:gd name="connsiteX2" fmla="*/ 1817830 w 1818733"/>
              <a:gd name="connsiteY2" fmla="*/ 511968 h 1114426"/>
              <a:gd name="connsiteX3" fmla="*/ 1767784 w 1818733"/>
              <a:gd name="connsiteY3" fmla="*/ 66675 h 1114426"/>
              <a:gd name="connsiteX4" fmla="*/ 1698726 w 1818733"/>
              <a:gd name="connsiteY4" fmla="*/ 516731 h 1114426"/>
              <a:gd name="connsiteX5" fmla="*/ 1582067 w 1818733"/>
              <a:gd name="connsiteY5" fmla="*/ 71437 h 1114426"/>
              <a:gd name="connsiteX6" fmla="*/ 1577500 w 1818733"/>
              <a:gd name="connsiteY6" fmla="*/ 330143 h 1114426"/>
              <a:gd name="connsiteX7" fmla="*/ 1496468 w 1818733"/>
              <a:gd name="connsiteY7" fmla="*/ 153931 h 1114426"/>
              <a:gd name="connsiteX8" fmla="*/ 1512962 w 1818733"/>
              <a:gd name="connsiteY8" fmla="*/ 454818 h 1114426"/>
              <a:gd name="connsiteX9" fmla="*/ 1443971 w 1818733"/>
              <a:gd name="connsiteY9" fmla="*/ 114299 h 1114426"/>
              <a:gd name="connsiteX10" fmla="*/ 1343933 w 1818733"/>
              <a:gd name="connsiteY10" fmla="*/ 421481 h 1114426"/>
              <a:gd name="connsiteX11" fmla="*/ 1203451 w 1818733"/>
              <a:gd name="connsiteY11" fmla="*/ 0 h 1114426"/>
              <a:gd name="connsiteX12" fmla="*/ 1115211 w 1818733"/>
              <a:gd name="connsiteY12" fmla="*/ 490536 h 1114426"/>
              <a:gd name="connsiteX13" fmla="*/ 965246 w 1818733"/>
              <a:gd name="connsiteY13" fmla="*/ 78581 h 1114426"/>
              <a:gd name="connsiteX14" fmla="*/ 941533 w 1818733"/>
              <a:gd name="connsiteY14" fmla="*/ 500062 h 1114426"/>
              <a:gd name="connsiteX15" fmla="*/ 893932 w 1818733"/>
              <a:gd name="connsiteY15" fmla="*/ 200025 h 1114426"/>
              <a:gd name="connsiteX16" fmla="*/ 834407 w 1818733"/>
              <a:gd name="connsiteY16" fmla="*/ 445293 h 1114426"/>
              <a:gd name="connsiteX17" fmla="*/ 770078 w 1818733"/>
              <a:gd name="connsiteY17" fmla="*/ 116680 h 1114426"/>
              <a:gd name="connsiteX18" fmla="*/ 705209 w 1818733"/>
              <a:gd name="connsiteY18" fmla="*/ 523025 h 1114426"/>
              <a:gd name="connsiteX19" fmla="*/ 588426 w 1818733"/>
              <a:gd name="connsiteY19" fmla="*/ 215844 h 1114426"/>
              <a:gd name="connsiteX20" fmla="*/ 553387 w 1818733"/>
              <a:gd name="connsiteY20" fmla="*/ 509587 h 1114426"/>
              <a:gd name="connsiteX21" fmla="*/ 474808 w 1818733"/>
              <a:gd name="connsiteY21" fmla="*/ 47624 h 1114426"/>
              <a:gd name="connsiteX22" fmla="*/ 391458 w 1818733"/>
              <a:gd name="connsiteY22" fmla="*/ 483393 h 1114426"/>
              <a:gd name="connsiteX23" fmla="*/ 260426 w 1818733"/>
              <a:gd name="connsiteY23" fmla="*/ 145256 h 1114426"/>
              <a:gd name="connsiteX24" fmla="*/ 167592 w 1818733"/>
              <a:gd name="connsiteY24" fmla="*/ 509588 h 1114426"/>
              <a:gd name="connsiteX25" fmla="*/ 31849 w 1818733"/>
              <a:gd name="connsiteY25" fmla="*/ 214312 h 1114426"/>
              <a:gd name="connsiteX26" fmla="*/ 908 w 1818733"/>
              <a:gd name="connsiteY26" fmla="*/ 521493 h 1114426"/>
              <a:gd name="connsiteX27" fmla="*/ 907 w 1818733"/>
              <a:gd name="connsiteY27" fmla="*/ 1114426 h 1114426"/>
              <a:gd name="connsiteX0" fmla="*/ 907 w 1818733"/>
              <a:gd name="connsiteY0" fmla="*/ 1066802 h 1066802"/>
              <a:gd name="connsiteX1" fmla="*/ 1817774 w 1818733"/>
              <a:gd name="connsiteY1" fmla="*/ 1066800 h 1066802"/>
              <a:gd name="connsiteX2" fmla="*/ 1817830 w 1818733"/>
              <a:gd name="connsiteY2" fmla="*/ 464344 h 1066802"/>
              <a:gd name="connsiteX3" fmla="*/ 1767784 w 1818733"/>
              <a:gd name="connsiteY3" fmla="*/ 19051 h 1066802"/>
              <a:gd name="connsiteX4" fmla="*/ 1698726 w 1818733"/>
              <a:gd name="connsiteY4" fmla="*/ 469107 h 1066802"/>
              <a:gd name="connsiteX5" fmla="*/ 1582067 w 1818733"/>
              <a:gd name="connsiteY5" fmla="*/ 23813 h 1066802"/>
              <a:gd name="connsiteX6" fmla="*/ 1577500 w 1818733"/>
              <a:gd name="connsiteY6" fmla="*/ 282519 h 1066802"/>
              <a:gd name="connsiteX7" fmla="*/ 1496468 w 1818733"/>
              <a:gd name="connsiteY7" fmla="*/ 106307 h 1066802"/>
              <a:gd name="connsiteX8" fmla="*/ 1512962 w 1818733"/>
              <a:gd name="connsiteY8" fmla="*/ 407194 h 1066802"/>
              <a:gd name="connsiteX9" fmla="*/ 1443971 w 1818733"/>
              <a:gd name="connsiteY9" fmla="*/ 66675 h 1066802"/>
              <a:gd name="connsiteX10" fmla="*/ 1343933 w 1818733"/>
              <a:gd name="connsiteY10" fmla="*/ 373857 h 1066802"/>
              <a:gd name="connsiteX11" fmla="*/ 1203451 w 1818733"/>
              <a:gd name="connsiteY11" fmla="*/ 1 h 1066802"/>
              <a:gd name="connsiteX12" fmla="*/ 1115211 w 1818733"/>
              <a:gd name="connsiteY12" fmla="*/ 442912 h 1066802"/>
              <a:gd name="connsiteX13" fmla="*/ 965246 w 1818733"/>
              <a:gd name="connsiteY13" fmla="*/ 30957 h 1066802"/>
              <a:gd name="connsiteX14" fmla="*/ 941533 w 1818733"/>
              <a:gd name="connsiteY14" fmla="*/ 452438 h 1066802"/>
              <a:gd name="connsiteX15" fmla="*/ 893932 w 1818733"/>
              <a:gd name="connsiteY15" fmla="*/ 152401 h 1066802"/>
              <a:gd name="connsiteX16" fmla="*/ 834407 w 1818733"/>
              <a:gd name="connsiteY16" fmla="*/ 397669 h 1066802"/>
              <a:gd name="connsiteX17" fmla="*/ 770078 w 1818733"/>
              <a:gd name="connsiteY17" fmla="*/ 69056 h 1066802"/>
              <a:gd name="connsiteX18" fmla="*/ 705209 w 1818733"/>
              <a:gd name="connsiteY18" fmla="*/ 475401 h 1066802"/>
              <a:gd name="connsiteX19" fmla="*/ 588426 w 1818733"/>
              <a:gd name="connsiteY19" fmla="*/ 168220 h 1066802"/>
              <a:gd name="connsiteX20" fmla="*/ 553387 w 1818733"/>
              <a:gd name="connsiteY20" fmla="*/ 461963 h 1066802"/>
              <a:gd name="connsiteX21" fmla="*/ 474808 w 1818733"/>
              <a:gd name="connsiteY21" fmla="*/ 0 h 1066802"/>
              <a:gd name="connsiteX22" fmla="*/ 391458 w 1818733"/>
              <a:gd name="connsiteY22" fmla="*/ 435769 h 1066802"/>
              <a:gd name="connsiteX23" fmla="*/ 260426 w 1818733"/>
              <a:gd name="connsiteY23" fmla="*/ 97632 h 1066802"/>
              <a:gd name="connsiteX24" fmla="*/ 167592 w 1818733"/>
              <a:gd name="connsiteY24" fmla="*/ 461964 h 1066802"/>
              <a:gd name="connsiteX25" fmla="*/ 31849 w 1818733"/>
              <a:gd name="connsiteY25" fmla="*/ 166688 h 1066802"/>
              <a:gd name="connsiteX26" fmla="*/ 908 w 1818733"/>
              <a:gd name="connsiteY26" fmla="*/ 473869 h 1066802"/>
              <a:gd name="connsiteX27" fmla="*/ 907 w 1818733"/>
              <a:gd name="connsiteY27" fmla="*/ 1066802 h 1066802"/>
              <a:gd name="connsiteX0" fmla="*/ 907 w 1818733"/>
              <a:gd name="connsiteY0" fmla="*/ 1095376 h 1095376"/>
              <a:gd name="connsiteX1" fmla="*/ 1817774 w 1818733"/>
              <a:gd name="connsiteY1" fmla="*/ 1095374 h 1095376"/>
              <a:gd name="connsiteX2" fmla="*/ 1817830 w 1818733"/>
              <a:gd name="connsiteY2" fmla="*/ 492918 h 1095376"/>
              <a:gd name="connsiteX3" fmla="*/ 1767784 w 1818733"/>
              <a:gd name="connsiteY3" fmla="*/ 47625 h 1095376"/>
              <a:gd name="connsiteX4" fmla="*/ 1698726 w 1818733"/>
              <a:gd name="connsiteY4" fmla="*/ 497681 h 1095376"/>
              <a:gd name="connsiteX5" fmla="*/ 1582067 w 1818733"/>
              <a:gd name="connsiteY5" fmla="*/ 52387 h 1095376"/>
              <a:gd name="connsiteX6" fmla="*/ 1577500 w 1818733"/>
              <a:gd name="connsiteY6" fmla="*/ 311093 h 1095376"/>
              <a:gd name="connsiteX7" fmla="*/ 1496468 w 1818733"/>
              <a:gd name="connsiteY7" fmla="*/ 134881 h 1095376"/>
              <a:gd name="connsiteX8" fmla="*/ 1512962 w 1818733"/>
              <a:gd name="connsiteY8" fmla="*/ 435768 h 1095376"/>
              <a:gd name="connsiteX9" fmla="*/ 1443971 w 1818733"/>
              <a:gd name="connsiteY9" fmla="*/ 95249 h 1095376"/>
              <a:gd name="connsiteX10" fmla="*/ 1343933 w 1818733"/>
              <a:gd name="connsiteY10" fmla="*/ 402431 h 1095376"/>
              <a:gd name="connsiteX11" fmla="*/ 1193826 w 1818733"/>
              <a:gd name="connsiteY11" fmla="*/ 0 h 1095376"/>
              <a:gd name="connsiteX12" fmla="*/ 1115211 w 1818733"/>
              <a:gd name="connsiteY12" fmla="*/ 471486 h 1095376"/>
              <a:gd name="connsiteX13" fmla="*/ 965246 w 1818733"/>
              <a:gd name="connsiteY13" fmla="*/ 59531 h 1095376"/>
              <a:gd name="connsiteX14" fmla="*/ 941533 w 1818733"/>
              <a:gd name="connsiteY14" fmla="*/ 481012 h 1095376"/>
              <a:gd name="connsiteX15" fmla="*/ 893932 w 1818733"/>
              <a:gd name="connsiteY15" fmla="*/ 180975 h 1095376"/>
              <a:gd name="connsiteX16" fmla="*/ 834407 w 1818733"/>
              <a:gd name="connsiteY16" fmla="*/ 426243 h 1095376"/>
              <a:gd name="connsiteX17" fmla="*/ 770078 w 1818733"/>
              <a:gd name="connsiteY17" fmla="*/ 97630 h 1095376"/>
              <a:gd name="connsiteX18" fmla="*/ 705209 w 1818733"/>
              <a:gd name="connsiteY18" fmla="*/ 503975 h 1095376"/>
              <a:gd name="connsiteX19" fmla="*/ 588426 w 1818733"/>
              <a:gd name="connsiteY19" fmla="*/ 196794 h 1095376"/>
              <a:gd name="connsiteX20" fmla="*/ 553387 w 1818733"/>
              <a:gd name="connsiteY20" fmla="*/ 490537 h 1095376"/>
              <a:gd name="connsiteX21" fmla="*/ 474808 w 1818733"/>
              <a:gd name="connsiteY21" fmla="*/ 28574 h 1095376"/>
              <a:gd name="connsiteX22" fmla="*/ 391458 w 1818733"/>
              <a:gd name="connsiteY22" fmla="*/ 464343 h 1095376"/>
              <a:gd name="connsiteX23" fmla="*/ 260426 w 1818733"/>
              <a:gd name="connsiteY23" fmla="*/ 126206 h 1095376"/>
              <a:gd name="connsiteX24" fmla="*/ 167592 w 1818733"/>
              <a:gd name="connsiteY24" fmla="*/ 490538 h 1095376"/>
              <a:gd name="connsiteX25" fmla="*/ 31849 w 1818733"/>
              <a:gd name="connsiteY25" fmla="*/ 195262 h 1095376"/>
              <a:gd name="connsiteX26" fmla="*/ 908 w 1818733"/>
              <a:gd name="connsiteY26" fmla="*/ 502443 h 1095376"/>
              <a:gd name="connsiteX27" fmla="*/ 907 w 1818733"/>
              <a:gd name="connsiteY27" fmla="*/ 1095376 h 109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18733" h="1095376">
                <a:moveTo>
                  <a:pt x="907" y="1095376"/>
                </a:moveTo>
                <a:cubicBezTo>
                  <a:pt x="65165" y="1094583"/>
                  <a:pt x="1536587" y="1095373"/>
                  <a:pt x="1817774" y="1095374"/>
                </a:cubicBezTo>
                <a:cubicBezTo>
                  <a:pt x="1818595" y="922336"/>
                  <a:pt x="1819417" y="577849"/>
                  <a:pt x="1817830" y="492918"/>
                </a:cubicBezTo>
                <a:cubicBezTo>
                  <a:pt x="1816242" y="377031"/>
                  <a:pt x="1802731" y="158749"/>
                  <a:pt x="1767784" y="47625"/>
                </a:cubicBezTo>
                <a:cubicBezTo>
                  <a:pt x="1769393" y="392112"/>
                  <a:pt x="1735238" y="386556"/>
                  <a:pt x="1698726" y="497681"/>
                </a:cubicBezTo>
                <a:cubicBezTo>
                  <a:pt x="1621707" y="330200"/>
                  <a:pt x="1606652" y="203199"/>
                  <a:pt x="1582067" y="52387"/>
                </a:cubicBezTo>
                <a:cubicBezTo>
                  <a:pt x="1580545" y="138622"/>
                  <a:pt x="1579022" y="224858"/>
                  <a:pt x="1577500" y="311093"/>
                </a:cubicBezTo>
                <a:lnTo>
                  <a:pt x="1496468" y="134881"/>
                </a:lnTo>
                <a:cubicBezTo>
                  <a:pt x="1532949" y="323284"/>
                  <a:pt x="1528914" y="371191"/>
                  <a:pt x="1512962" y="435768"/>
                </a:cubicBezTo>
                <a:lnTo>
                  <a:pt x="1443971" y="95249"/>
                </a:lnTo>
                <a:cubicBezTo>
                  <a:pt x="1420158" y="223837"/>
                  <a:pt x="1405846" y="273843"/>
                  <a:pt x="1343933" y="402431"/>
                </a:cubicBezTo>
                <a:cubicBezTo>
                  <a:pt x="1293897" y="242887"/>
                  <a:pt x="1293911" y="154782"/>
                  <a:pt x="1193826" y="0"/>
                </a:cubicBezTo>
                <a:cubicBezTo>
                  <a:pt x="1181126" y="377824"/>
                  <a:pt x="1132674" y="341311"/>
                  <a:pt x="1115211" y="471486"/>
                </a:cubicBezTo>
                <a:cubicBezTo>
                  <a:pt x="1090223" y="479820"/>
                  <a:pt x="1128849" y="265111"/>
                  <a:pt x="965246" y="59531"/>
                </a:cubicBezTo>
                <a:cubicBezTo>
                  <a:pt x="974024" y="238125"/>
                  <a:pt x="992334" y="295275"/>
                  <a:pt x="941533" y="481012"/>
                </a:cubicBezTo>
                <a:cubicBezTo>
                  <a:pt x="887558" y="392112"/>
                  <a:pt x="919332" y="279400"/>
                  <a:pt x="893932" y="180975"/>
                </a:cubicBezTo>
                <a:lnTo>
                  <a:pt x="834407" y="426243"/>
                </a:lnTo>
                <a:cubicBezTo>
                  <a:pt x="788370" y="343692"/>
                  <a:pt x="778015" y="194468"/>
                  <a:pt x="770078" y="97630"/>
                </a:cubicBezTo>
                <a:cubicBezTo>
                  <a:pt x="735040" y="239173"/>
                  <a:pt x="722773" y="456491"/>
                  <a:pt x="705209" y="503975"/>
                </a:cubicBezTo>
                <a:cubicBezTo>
                  <a:pt x="666196" y="446684"/>
                  <a:pt x="640741" y="355799"/>
                  <a:pt x="588426" y="196794"/>
                </a:cubicBezTo>
                <a:cubicBezTo>
                  <a:pt x="567094" y="259245"/>
                  <a:pt x="583048" y="542386"/>
                  <a:pt x="553387" y="490537"/>
                </a:cubicBezTo>
                <a:lnTo>
                  <a:pt x="474808" y="28574"/>
                </a:lnTo>
                <a:cubicBezTo>
                  <a:pt x="449408" y="155574"/>
                  <a:pt x="416858" y="323056"/>
                  <a:pt x="391458" y="464343"/>
                </a:cubicBezTo>
                <a:cubicBezTo>
                  <a:pt x="339071" y="329406"/>
                  <a:pt x="279476" y="242093"/>
                  <a:pt x="260426" y="126206"/>
                </a:cubicBezTo>
                <a:cubicBezTo>
                  <a:pt x="215976" y="253206"/>
                  <a:pt x="178704" y="306388"/>
                  <a:pt x="167592" y="490538"/>
                </a:cubicBezTo>
                <a:cubicBezTo>
                  <a:pt x="88217" y="357188"/>
                  <a:pt x="130323" y="333374"/>
                  <a:pt x="31849" y="195262"/>
                </a:cubicBezTo>
                <a:cubicBezTo>
                  <a:pt x="35040" y="345280"/>
                  <a:pt x="-2267" y="350044"/>
                  <a:pt x="908" y="502443"/>
                </a:cubicBezTo>
                <a:cubicBezTo>
                  <a:pt x="-679" y="700881"/>
                  <a:pt x="139" y="953294"/>
                  <a:pt x="907" y="1095376"/>
                </a:cubicBezTo>
                <a:close/>
              </a:path>
            </a:pathLst>
          </a:custGeom>
          <a:solidFill>
            <a:srgbClr val="517933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nl-NL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90AB3931-D53C-F3FE-4B18-E79F7B233F51}"/>
              </a:ext>
            </a:extLst>
          </p:cNvPr>
          <p:cNvSpPr/>
          <p:nvPr/>
        </p:nvSpPr>
        <p:spPr>
          <a:xfrm>
            <a:off x="291513" y="1503626"/>
            <a:ext cx="2709843" cy="1733921"/>
          </a:xfrm>
          <a:custGeom>
            <a:avLst/>
            <a:gdLst>
              <a:gd name="connsiteX0" fmla="*/ 135114 w 1954389"/>
              <a:gd name="connsiteY0" fmla="*/ 1123950 h 1168047"/>
              <a:gd name="connsiteX1" fmla="*/ 1954389 w 1954389"/>
              <a:gd name="connsiteY1" fmla="*/ 1123950 h 1168047"/>
              <a:gd name="connsiteX2" fmla="*/ 1949627 w 1954389"/>
              <a:gd name="connsiteY2" fmla="*/ 519112 h 1168047"/>
              <a:gd name="connsiteX3" fmla="*/ 1916289 w 1954389"/>
              <a:gd name="connsiteY3" fmla="*/ 171450 h 1168047"/>
              <a:gd name="connsiteX4" fmla="*/ 1849614 w 1954389"/>
              <a:gd name="connsiteY4" fmla="*/ 519112 h 1168047"/>
              <a:gd name="connsiteX5" fmla="*/ 1706739 w 1954389"/>
              <a:gd name="connsiteY5" fmla="*/ 190500 h 1168047"/>
              <a:gd name="connsiteX6" fmla="*/ 1692452 w 1954389"/>
              <a:gd name="connsiteY6" fmla="*/ 461962 h 1168047"/>
              <a:gd name="connsiteX7" fmla="*/ 1549577 w 1954389"/>
              <a:gd name="connsiteY7" fmla="*/ 42862 h 1168047"/>
              <a:gd name="connsiteX8" fmla="*/ 1478139 w 1954389"/>
              <a:gd name="connsiteY8" fmla="*/ 428625 h 1168047"/>
              <a:gd name="connsiteX9" fmla="*/ 1430514 w 1954389"/>
              <a:gd name="connsiteY9" fmla="*/ 142875 h 1168047"/>
              <a:gd name="connsiteX10" fmla="*/ 1392414 w 1954389"/>
              <a:gd name="connsiteY10" fmla="*/ 490537 h 1168047"/>
              <a:gd name="connsiteX11" fmla="*/ 1297164 w 1954389"/>
              <a:gd name="connsiteY11" fmla="*/ 80962 h 1168047"/>
              <a:gd name="connsiteX12" fmla="*/ 1273352 w 1954389"/>
              <a:gd name="connsiteY12" fmla="*/ 514350 h 1168047"/>
              <a:gd name="connsiteX13" fmla="*/ 1178102 w 1954389"/>
              <a:gd name="connsiteY13" fmla="*/ 0 h 1168047"/>
              <a:gd name="connsiteX14" fmla="*/ 1039989 w 1954389"/>
              <a:gd name="connsiteY14" fmla="*/ 514350 h 1168047"/>
              <a:gd name="connsiteX15" fmla="*/ 963789 w 1954389"/>
              <a:gd name="connsiteY15" fmla="*/ 219075 h 1168047"/>
              <a:gd name="connsiteX16" fmla="*/ 897114 w 1954389"/>
              <a:gd name="connsiteY16" fmla="*/ 457200 h 1168047"/>
              <a:gd name="connsiteX17" fmla="*/ 873302 w 1954389"/>
              <a:gd name="connsiteY17" fmla="*/ 166687 h 1168047"/>
              <a:gd name="connsiteX18" fmla="*/ 792339 w 1954389"/>
              <a:gd name="connsiteY18" fmla="*/ 423862 h 1168047"/>
              <a:gd name="connsiteX19" fmla="*/ 739952 w 1954389"/>
              <a:gd name="connsiteY19" fmla="*/ 204787 h 1168047"/>
              <a:gd name="connsiteX20" fmla="*/ 654227 w 1954389"/>
              <a:gd name="connsiteY20" fmla="*/ 500062 h 1168047"/>
              <a:gd name="connsiteX21" fmla="*/ 573264 w 1954389"/>
              <a:gd name="connsiteY21" fmla="*/ 128587 h 1168047"/>
              <a:gd name="connsiteX22" fmla="*/ 497064 w 1954389"/>
              <a:gd name="connsiteY22" fmla="*/ 509587 h 1168047"/>
              <a:gd name="connsiteX23" fmla="*/ 439914 w 1954389"/>
              <a:gd name="connsiteY23" fmla="*/ 161925 h 1168047"/>
              <a:gd name="connsiteX24" fmla="*/ 306564 w 1954389"/>
              <a:gd name="connsiteY24" fmla="*/ 542925 h 1168047"/>
              <a:gd name="connsiteX25" fmla="*/ 182739 w 1954389"/>
              <a:gd name="connsiteY25" fmla="*/ 85725 h 1168047"/>
              <a:gd name="connsiteX26" fmla="*/ 135114 w 1954389"/>
              <a:gd name="connsiteY26" fmla="*/ 528637 h 1168047"/>
              <a:gd name="connsiteX27" fmla="*/ 135114 w 1954389"/>
              <a:gd name="connsiteY27" fmla="*/ 1123950 h 1168047"/>
              <a:gd name="connsiteX0" fmla="*/ 135114 w 1954389"/>
              <a:gd name="connsiteY0" fmla="*/ 1123950 h 1168047"/>
              <a:gd name="connsiteX1" fmla="*/ 1954389 w 1954389"/>
              <a:gd name="connsiteY1" fmla="*/ 1123950 h 1168047"/>
              <a:gd name="connsiteX2" fmla="*/ 1949627 w 1954389"/>
              <a:gd name="connsiteY2" fmla="*/ 519112 h 1168047"/>
              <a:gd name="connsiteX3" fmla="*/ 1916289 w 1954389"/>
              <a:gd name="connsiteY3" fmla="*/ 171450 h 1168047"/>
              <a:gd name="connsiteX4" fmla="*/ 1849614 w 1954389"/>
              <a:gd name="connsiteY4" fmla="*/ 519112 h 1168047"/>
              <a:gd name="connsiteX5" fmla="*/ 1706739 w 1954389"/>
              <a:gd name="connsiteY5" fmla="*/ 190500 h 1168047"/>
              <a:gd name="connsiteX6" fmla="*/ 1692452 w 1954389"/>
              <a:gd name="connsiteY6" fmla="*/ 461962 h 1168047"/>
              <a:gd name="connsiteX7" fmla="*/ 1549577 w 1954389"/>
              <a:gd name="connsiteY7" fmla="*/ 42862 h 1168047"/>
              <a:gd name="connsiteX8" fmla="*/ 1478139 w 1954389"/>
              <a:gd name="connsiteY8" fmla="*/ 428625 h 1168047"/>
              <a:gd name="connsiteX9" fmla="*/ 1430514 w 1954389"/>
              <a:gd name="connsiteY9" fmla="*/ 142875 h 1168047"/>
              <a:gd name="connsiteX10" fmla="*/ 1392414 w 1954389"/>
              <a:gd name="connsiteY10" fmla="*/ 490537 h 1168047"/>
              <a:gd name="connsiteX11" fmla="*/ 1297164 w 1954389"/>
              <a:gd name="connsiteY11" fmla="*/ 80962 h 1168047"/>
              <a:gd name="connsiteX12" fmla="*/ 1273352 w 1954389"/>
              <a:gd name="connsiteY12" fmla="*/ 514350 h 1168047"/>
              <a:gd name="connsiteX13" fmla="*/ 1178102 w 1954389"/>
              <a:gd name="connsiteY13" fmla="*/ 0 h 1168047"/>
              <a:gd name="connsiteX14" fmla="*/ 1039989 w 1954389"/>
              <a:gd name="connsiteY14" fmla="*/ 514350 h 1168047"/>
              <a:gd name="connsiteX15" fmla="*/ 963789 w 1954389"/>
              <a:gd name="connsiteY15" fmla="*/ 219075 h 1168047"/>
              <a:gd name="connsiteX16" fmla="*/ 897114 w 1954389"/>
              <a:gd name="connsiteY16" fmla="*/ 457200 h 1168047"/>
              <a:gd name="connsiteX17" fmla="*/ 873302 w 1954389"/>
              <a:gd name="connsiteY17" fmla="*/ 166687 h 1168047"/>
              <a:gd name="connsiteX18" fmla="*/ 792339 w 1954389"/>
              <a:gd name="connsiteY18" fmla="*/ 423862 h 1168047"/>
              <a:gd name="connsiteX19" fmla="*/ 739952 w 1954389"/>
              <a:gd name="connsiteY19" fmla="*/ 204787 h 1168047"/>
              <a:gd name="connsiteX20" fmla="*/ 654227 w 1954389"/>
              <a:gd name="connsiteY20" fmla="*/ 500062 h 1168047"/>
              <a:gd name="connsiteX21" fmla="*/ 573264 w 1954389"/>
              <a:gd name="connsiteY21" fmla="*/ 128587 h 1168047"/>
              <a:gd name="connsiteX22" fmla="*/ 497064 w 1954389"/>
              <a:gd name="connsiteY22" fmla="*/ 509587 h 1168047"/>
              <a:gd name="connsiteX23" fmla="*/ 439914 w 1954389"/>
              <a:gd name="connsiteY23" fmla="*/ 161925 h 1168047"/>
              <a:gd name="connsiteX24" fmla="*/ 306564 w 1954389"/>
              <a:gd name="connsiteY24" fmla="*/ 542925 h 1168047"/>
              <a:gd name="connsiteX25" fmla="*/ 182739 w 1954389"/>
              <a:gd name="connsiteY25" fmla="*/ 85725 h 1168047"/>
              <a:gd name="connsiteX26" fmla="*/ 135114 w 1954389"/>
              <a:gd name="connsiteY26" fmla="*/ 528637 h 1168047"/>
              <a:gd name="connsiteX27" fmla="*/ 135114 w 1954389"/>
              <a:gd name="connsiteY27" fmla="*/ 1123950 h 1168047"/>
              <a:gd name="connsiteX0" fmla="*/ 1833 w 1821108"/>
              <a:gd name="connsiteY0" fmla="*/ 1123950 h 1168047"/>
              <a:gd name="connsiteX1" fmla="*/ 1821108 w 1821108"/>
              <a:gd name="connsiteY1" fmla="*/ 1123950 h 1168047"/>
              <a:gd name="connsiteX2" fmla="*/ 1816346 w 1821108"/>
              <a:gd name="connsiteY2" fmla="*/ 519112 h 1168047"/>
              <a:gd name="connsiteX3" fmla="*/ 1783008 w 1821108"/>
              <a:gd name="connsiteY3" fmla="*/ 171450 h 1168047"/>
              <a:gd name="connsiteX4" fmla="*/ 1716333 w 1821108"/>
              <a:gd name="connsiteY4" fmla="*/ 519112 h 1168047"/>
              <a:gd name="connsiteX5" fmla="*/ 1573458 w 1821108"/>
              <a:gd name="connsiteY5" fmla="*/ 190500 h 1168047"/>
              <a:gd name="connsiteX6" fmla="*/ 1559171 w 1821108"/>
              <a:gd name="connsiteY6" fmla="*/ 461962 h 1168047"/>
              <a:gd name="connsiteX7" fmla="*/ 1416296 w 1821108"/>
              <a:gd name="connsiteY7" fmla="*/ 42862 h 1168047"/>
              <a:gd name="connsiteX8" fmla="*/ 1344858 w 1821108"/>
              <a:gd name="connsiteY8" fmla="*/ 428625 h 1168047"/>
              <a:gd name="connsiteX9" fmla="*/ 1297233 w 1821108"/>
              <a:gd name="connsiteY9" fmla="*/ 142875 h 1168047"/>
              <a:gd name="connsiteX10" fmla="*/ 1259133 w 1821108"/>
              <a:gd name="connsiteY10" fmla="*/ 490537 h 1168047"/>
              <a:gd name="connsiteX11" fmla="*/ 1163883 w 1821108"/>
              <a:gd name="connsiteY11" fmla="*/ 80962 h 1168047"/>
              <a:gd name="connsiteX12" fmla="*/ 1140071 w 1821108"/>
              <a:gd name="connsiteY12" fmla="*/ 514350 h 1168047"/>
              <a:gd name="connsiteX13" fmla="*/ 1044821 w 1821108"/>
              <a:gd name="connsiteY13" fmla="*/ 0 h 1168047"/>
              <a:gd name="connsiteX14" fmla="*/ 906708 w 1821108"/>
              <a:gd name="connsiteY14" fmla="*/ 514350 h 1168047"/>
              <a:gd name="connsiteX15" fmla="*/ 830508 w 1821108"/>
              <a:gd name="connsiteY15" fmla="*/ 219075 h 1168047"/>
              <a:gd name="connsiteX16" fmla="*/ 763833 w 1821108"/>
              <a:gd name="connsiteY16" fmla="*/ 457200 h 1168047"/>
              <a:gd name="connsiteX17" fmla="*/ 740021 w 1821108"/>
              <a:gd name="connsiteY17" fmla="*/ 166687 h 1168047"/>
              <a:gd name="connsiteX18" fmla="*/ 659058 w 1821108"/>
              <a:gd name="connsiteY18" fmla="*/ 423862 h 1168047"/>
              <a:gd name="connsiteX19" fmla="*/ 606671 w 1821108"/>
              <a:gd name="connsiteY19" fmla="*/ 204787 h 1168047"/>
              <a:gd name="connsiteX20" fmla="*/ 520946 w 1821108"/>
              <a:gd name="connsiteY20" fmla="*/ 500062 h 1168047"/>
              <a:gd name="connsiteX21" fmla="*/ 439983 w 1821108"/>
              <a:gd name="connsiteY21" fmla="*/ 128587 h 1168047"/>
              <a:gd name="connsiteX22" fmla="*/ 363783 w 1821108"/>
              <a:gd name="connsiteY22" fmla="*/ 509587 h 1168047"/>
              <a:gd name="connsiteX23" fmla="*/ 306633 w 1821108"/>
              <a:gd name="connsiteY23" fmla="*/ 161925 h 1168047"/>
              <a:gd name="connsiteX24" fmla="*/ 173283 w 1821108"/>
              <a:gd name="connsiteY24" fmla="*/ 542925 h 1168047"/>
              <a:gd name="connsiteX25" fmla="*/ 49458 w 1821108"/>
              <a:gd name="connsiteY25" fmla="*/ 85725 h 1168047"/>
              <a:gd name="connsiteX26" fmla="*/ 1833 w 1821108"/>
              <a:gd name="connsiteY26" fmla="*/ 528637 h 1168047"/>
              <a:gd name="connsiteX27" fmla="*/ 1833 w 1821108"/>
              <a:gd name="connsiteY27" fmla="*/ 1123950 h 1168047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4830 w 1824105"/>
              <a:gd name="connsiteY0" fmla="*/ 1123950 h 1125714"/>
              <a:gd name="connsiteX1" fmla="*/ 1824105 w 1824105"/>
              <a:gd name="connsiteY1" fmla="*/ 1123950 h 1125714"/>
              <a:gd name="connsiteX2" fmla="*/ 1819343 w 1824105"/>
              <a:gd name="connsiteY2" fmla="*/ 519112 h 1125714"/>
              <a:gd name="connsiteX3" fmla="*/ 1786005 w 1824105"/>
              <a:gd name="connsiteY3" fmla="*/ 171450 h 1125714"/>
              <a:gd name="connsiteX4" fmla="*/ 1719330 w 1824105"/>
              <a:gd name="connsiteY4" fmla="*/ 519112 h 1125714"/>
              <a:gd name="connsiteX5" fmla="*/ 1576455 w 1824105"/>
              <a:gd name="connsiteY5" fmla="*/ 190500 h 1125714"/>
              <a:gd name="connsiteX6" fmla="*/ 1562168 w 1824105"/>
              <a:gd name="connsiteY6" fmla="*/ 461962 h 1125714"/>
              <a:gd name="connsiteX7" fmla="*/ 1419293 w 1824105"/>
              <a:gd name="connsiteY7" fmla="*/ 42862 h 1125714"/>
              <a:gd name="connsiteX8" fmla="*/ 1347855 w 1824105"/>
              <a:gd name="connsiteY8" fmla="*/ 428625 h 1125714"/>
              <a:gd name="connsiteX9" fmla="*/ 1300230 w 1824105"/>
              <a:gd name="connsiteY9" fmla="*/ 142875 h 1125714"/>
              <a:gd name="connsiteX10" fmla="*/ 1262130 w 1824105"/>
              <a:gd name="connsiteY10" fmla="*/ 490537 h 1125714"/>
              <a:gd name="connsiteX11" fmla="*/ 1166880 w 1824105"/>
              <a:gd name="connsiteY11" fmla="*/ 80962 h 1125714"/>
              <a:gd name="connsiteX12" fmla="*/ 1143068 w 1824105"/>
              <a:gd name="connsiteY12" fmla="*/ 514350 h 1125714"/>
              <a:gd name="connsiteX13" fmla="*/ 1047818 w 1824105"/>
              <a:gd name="connsiteY13" fmla="*/ 0 h 1125714"/>
              <a:gd name="connsiteX14" fmla="*/ 909705 w 1824105"/>
              <a:gd name="connsiteY14" fmla="*/ 514350 h 1125714"/>
              <a:gd name="connsiteX15" fmla="*/ 833505 w 1824105"/>
              <a:gd name="connsiteY15" fmla="*/ 219075 h 1125714"/>
              <a:gd name="connsiteX16" fmla="*/ 766830 w 1824105"/>
              <a:gd name="connsiteY16" fmla="*/ 457200 h 1125714"/>
              <a:gd name="connsiteX17" fmla="*/ 743018 w 1824105"/>
              <a:gd name="connsiteY17" fmla="*/ 166687 h 1125714"/>
              <a:gd name="connsiteX18" fmla="*/ 662055 w 1824105"/>
              <a:gd name="connsiteY18" fmla="*/ 423862 h 1125714"/>
              <a:gd name="connsiteX19" fmla="*/ 609668 w 1824105"/>
              <a:gd name="connsiteY19" fmla="*/ 204787 h 1125714"/>
              <a:gd name="connsiteX20" fmla="*/ 523943 w 1824105"/>
              <a:gd name="connsiteY20" fmla="*/ 500062 h 1125714"/>
              <a:gd name="connsiteX21" fmla="*/ 442980 w 1824105"/>
              <a:gd name="connsiteY21" fmla="*/ 128587 h 1125714"/>
              <a:gd name="connsiteX22" fmla="*/ 366780 w 1824105"/>
              <a:gd name="connsiteY22" fmla="*/ 509587 h 1125714"/>
              <a:gd name="connsiteX23" fmla="*/ 309630 w 1824105"/>
              <a:gd name="connsiteY23" fmla="*/ 161925 h 1125714"/>
              <a:gd name="connsiteX24" fmla="*/ 176280 w 1824105"/>
              <a:gd name="connsiteY24" fmla="*/ 542925 h 1125714"/>
              <a:gd name="connsiteX25" fmla="*/ 9556 w 1824105"/>
              <a:gd name="connsiteY25" fmla="*/ 183356 h 1125714"/>
              <a:gd name="connsiteX26" fmla="*/ 4830 w 1824105"/>
              <a:gd name="connsiteY26" fmla="*/ 528637 h 1125714"/>
              <a:gd name="connsiteX27" fmla="*/ 4830 w 1824105"/>
              <a:gd name="connsiteY27" fmla="*/ 1123950 h 1125714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909705 w 1824105"/>
              <a:gd name="connsiteY14" fmla="*/ 519113 h 1130477"/>
              <a:gd name="connsiteX15" fmla="*/ 833505 w 1824105"/>
              <a:gd name="connsiteY15" fmla="*/ 223838 h 1130477"/>
              <a:gd name="connsiteX16" fmla="*/ 766830 w 1824105"/>
              <a:gd name="connsiteY16" fmla="*/ 461963 h 1130477"/>
              <a:gd name="connsiteX17" fmla="*/ 743018 w 1824105"/>
              <a:gd name="connsiteY17" fmla="*/ 171450 h 1130477"/>
              <a:gd name="connsiteX18" fmla="*/ 662055 w 1824105"/>
              <a:gd name="connsiteY18" fmla="*/ 428625 h 1130477"/>
              <a:gd name="connsiteX19" fmla="*/ 609668 w 1824105"/>
              <a:gd name="connsiteY19" fmla="*/ 209550 h 1130477"/>
              <a:gd name="connsiteX20" fmla="*/ 523943 w 1824105"/>
              <a:gd name="connsiteY20" fmla="*/ 504825 h 1130477"/>
              <a:gd name="connsiteX21" fmla="*/ 442980 w 1824105"/>
              <a:gd name="connsiteY21" fmla="*/ 133350 h 1130477"/>
              <a:gd name="connsiteX22" fmla="*/ 366780 w 1824105"/>
              <a:gd name="connsiteY22" fmla="*/ 514350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909705 w 1824105"/>
              <a:gd name="connsiteY14" fmla="*/ 519113 h 1130477"/>
              <a:gd name="connsiteX15" fmla="*/ 833505 w 1824105"/>
              <a:gd name="connsiteY15" fmla="*/ 223838 h 1130477"/>
              <a:gd name="connsiteX16" fmla="*/ 766830 w 1824105"/>
              <a:gd name="connsiteY16" fmla="*/ 461963 h 1130477"/>
              <a:gd name="connsiteX17" fmla="*/ 743018 w 1824105"/>
              <a:gd name="connsiteY17" fmla="*/ 171450 h 1130477"/>
              <a:gd name="connsiteX18" fmla="*/ 662055 w 1824105"/>
              <a:gd name="connsiteY18" fmla="*/ 428625 h 1130477"/>
              <a:gd name="connsiteX19" fmla="*/ 609668 w 1824105"/>
              <a:gd name="connsiteY19" fmla="*/ 209550 h 1130477"/>
              <a:gd name="connsiteX20" fmla="*/ 523943 w 1824105"/>
              <a:gd name="connsiteY20" fmla="*/ 504825 h 1130477"/>
              <a:gd name="connsiteX21" fmla="*/ 442980 w 1824105"/>
              <a:gd name="connsiteY21" fmla="*/ 133350 h 1130477"/>
              <a:gd name="connsiteX22" fmla="*/ 307198 w 1824105"/>
              <a:gd name="connsiteY22" fmla="*/ 516731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909705 w 1824105"/>
              <a:gd name="connsiteY14" fmla="*/ 519113 h 1130477"/>
              <a:gd name="connsiteX15" fmla="*/ 833505 w 1824105"/>
              <a:gd name="connsiteY15" fmla="*/ 223838 h 1130477"/>
              <a:gd name="connsiteX16" fmla="*/ 766830 w 1824105"/>
              <a:gd name="connsiteY16" fmla="*/ 461963 h 1130477"/>
              <a:gd name="connsiteX17" fmla="*/ 743018 w 1824105"/>
              <a:gd name="connsiteY17" fmla="*/ 171450 h 1130477"/>
              <a:gd name="connsiteX18" fmla="*/ 662055 w 1824105"/>
              <a:gd name="connsiteY18" fmla="*/ 428625 h 1130477"/>
              <a:gd name="connsiteX19" fmla="*/ 609668 w 1824105"/>
              <a:gd name="connsiteY19" fmla="*/ 209550 h 1130477"/>
              <a:gd name="connsiteX20" fmla="*/ 523943 w 1824105"/>
              <a:gd name="connsiteY20" fmla="*/ 504825 h 1130477"/>
              <a:gd name="connsiteX21" fmla="*/ 442980 w 1824105"/>
              <a:gd name="connsiteY21" fmla="*/ 133350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909705 w 1824105"/>
              <a:gd name="connsiteY14" fmla="*/ 519113 h 1130477"/>
              <a:gd name="connsiteX15" fmla="*/ 833505 w 1824105"/>
              <a:gd name="connsiteY15" fmla="*/ 223838 h 1130477"/>
              <a:gd name="connsiteX16" fmla="*/ 766830 w 1824105"/>
              <a:gd name="connsiteY16" fmla="*/ 461963 h 1130477"/>
              <a:gd name="connsiteX17" fmla="*/ 743018 w 1824105"/>
              <a:gd name="connsiteY17" fmla="*/ 171450 h 1130477"/>
              <a:gd name="connsiteX18" fmla="*/ 662055 w 1824105"/>
              <a:gd name="connsiteY18" fmla="*/ 428625 h 1130477"/>
              <a:gd name="connsiteX19" fmla="*/ 609668 w 1824105"/>
              <a:gd name="connsiteY19" fmla="*/ 209550 h 1130477"/>
              <a:gd name="connsiteX20" fmla="*/ 523943 w 1824105"/>
              <a:gd name="connsiteY20" fmla="*/ 504825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909705 w 1824105"/>
              <a:gd name="connsiteY14" fmla="*/ 519113 h 1130477"/>
              <a:gd name="connsiteX15" fmla="*/ 833505 w 1824105"/>
              <a:gd name="connsiteY15" fmla="*/ 223838 h 1130477"/>
              <a:gd name="connsiteX16" fmla="*/ 766830 w 1824105"/>
              <a:gd name="connsiteY16" fmla="*/ 461963 h 1130477"/>
              <a:gd name="connsiteX17" fmla="*/ 743018 w 1824105"/>
              <a:gd name="connsiteY17" fmla="*/ 171450 h 1130477"/>
              <a:gd name="connsiteX18" fmla="*/ 662055 w 1824105"/>
              <a:gd name="connsiteY18" fmla="*/ 428625 h 1130477"/>
              <a:gd name="connsiteX19" fmla="*/ 609668 w 1824105"/>
              <a:gd name="connsiteY19" fmla="*/ 209550 h 1130477"/>
              <a:gd name="connsiteX20" fmla="*/ 464360 w 1824105"/>
              <a:gd name="connsiteY20" fmla="*/ 573881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909705 w 1824105"/>
              <a:gd name="connsiteY14" fmla="*/ 519113 h 1130477"/>
              <a:gd name="connsiteX15" fmla="*/ 833505 w 1824105"/>
              <a:gd name="connsiteY15" fmla="*/ 223838 h 1130477"/>
              <a:gd name="connsiteX16" fmla="*/ 766830 w 1824105"/>
              <a:gd name="connsiteY16" fmla="*/ 461963 h 1130477"/>
              <a:gd name="connsiteX17" fmla="*/ 743018 w 1824105"/>
              <a:gd name="connsiteY17" fmla="*/ 171450 h 1130477"/>
              <a:gd name="connsiteX18" fmla="*/ 662055 w 1824105"/>
              <a:gd name="connsiteY18" fmla="*/ 428625 h 1130477"/>
              <a:gd name="connsiteX19" fmla="*/ 609668 w 1824105"/>
              <a:gd name="connsiteY19" fmla="*/ 209550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909705 w 1824105"/>
              <a:gd name="connsiteY14" fmla="*/ 519113 h 1130477"/>
              <a:gd name="connsiteX15" fmla="*/ 833505 w 1824105"/>
              <a:gd name="connsiteY15" fmla="*/ 223838 h 1130477"/>
              <a:gd name="connsiteX16" fmla="*/ 766830 w 1824105"/>
              <a:gd name="connsiteY16" fmla="*/ 461963 h 1130477"/>
              <a:gd name="connsiteX17" fmla="*/ 743018 w 1824105"/>
              <a:gd name="connsiteY17" fmla="*/ 171450 h 1130477"/>
              <a:gd name="connsiteX18" fmla="*/ 662055 w 1824105"/>
              <a:gd name="connsiteY18" fmla="*/ 428625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909705 w 1824105"/>
              <a:gd name="connsiteY14" fmla="*/ 519113 h 1130477"/>
              <a:gd name="connsiteX15" fmla="*/ 833505 w 1824105"/>
              <a:gd name="connsiteY15" fmla="*/ 223838 h 1130477"/>
              <a:gd name="connsiteX16" fmla="*/ 766830 w 1824105"/>
              <a:gd name="connsiteY16" fmla="*/ 461963 h 1130477"/>
              <a:gd name="connsiteX17" fmla="*/ 743018 w 1824105"/>
              <a:gd name="connsiteY17" fmla="*/ 171450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909705 w 1824105"/>
              <a:gd name="connsiteY14" fmla="*/ 519113 h 1130477"/>
              <a:gd name="connsiteX15" fmla="*/ 833505 w 1824105"/>
              <a:gd name="connsiteY15" fmla="*/ 223838 h 1130477"/>
              <a:gd name="connsiteX16" fmla="*/ 766830 w 1824105"/>
              <a:gd name="connsiteY16" fmla="*/ 461963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909705 w 1824105"/>
              <a:gd name="connsiteY14" fmla="*/ 519113 h 1130477"/>
              <a:gd name="connsiteX15" fmla="*/ 833505 w 1824105"/>
              <a:gd name="connsiteY15" fmla="*/ 223838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909705 w 1824105"/>
              <a:gd name="connsiteY14" fmla="*/ 519113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562168 w 1824105"/>
              <a:gd name="connsiteY6" fmla="*/ 466725 h 1130477"/>
              <a:gd name="connsiteX7" fmla="*/ 1478876 w 1824105"/>
              <a:gd name="connsiteY7" fmla="*/ 18097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562168 w 1824105"/>
              <a:gd name="connsiteY6" fmla="*/ 466725 h 1130477"/>
              <a:gd name="connsiteX7" fmla="*/ 1481261 w 1824105"/>
              <a:gd name="connsiteY7" fmla="*/ 169069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38422 w 1824105"/>
              <a:gd name="connsiteY8" fmla="*/ 235744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38422 w 1824105"/>
              <a:gd name="connsiteY8" fmla="*/ 235744 h 1130477"/>
              <a:gd name="connsiteX9" fmla="*/ 1390796 w 1824105"/>
              <a:gd name="connsiteY9" fmla="*/ 100013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38422 w 1824105"/>
              <a:gd name="connsiteY8" fmla="*/ 235744 h 1130477"/>
              <a:gd name="connsiteX9" fmla="*/ 1390796 w 1824105"/>
              <a:gd name="connsiteY9" fmla="*/ 100013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345546 w 1824105"/>
              <a:gd name="connsiteY10" fmla="*/ 481012 h 1130477"/>
              <a:gd name="connsiteX11" fmla="*/ 1166880 w 1824105"/>
              <a:gd name="connsiteY11" fmla="*/ 85725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345546 w 1824105"/>
              <a:gd name="connsiteY10" fmla="*/ 481012 h 1130477"/>
              <a:gd name="connsiteX11" fmla="*/ 1276512 w 1824105"/>
              <a:gd name="connsiteY11" fmla="*/ 264319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333630 w 1824105"/>
              <a:gd name="connsiteY10" fmla="*/ 516731 h 1130477"/>
              <a:gd name="connsiteX11" fmla="*/ 1276512 w 1824105"/>
              <a:gd name="connsiteY11" fmla="*/ 264319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333630 w 1824105"/>
              <a:gd name="connsiteY10" fmla="*/ 516731 h 1130477"/>
              <a:gd name="connsiteX11" fmla="*/ 1276512 w 1824105"/>
              <a:gd name="connsiteY11" fmla="*/ 264319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333630 w 1824105"/>
              <a:gd name="connsiteY10" fmla="*/ 516731 h 1130477"/>
              <a:gd name="connsiteX11" fmla="*/ 1276512 w 1824105"/>
              <a:gd name="connsiteY11" fmla="*/ 264319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333630 w 1824105"/>
              <a:gd name="connsiteY10" fmla="*/ 516731 h 1130477"/>
              <a:gd name="connsiteX11" fmla="*/ 1276512 w 1824105"/>
              <a:gd name="connsiteY11" fmla="*/ 264319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333630 w 1824105"/>
              <a:gd name="connsiteY10" fmla="*/ 516731 h 1130477"/>
              <a:gd name="connsiteX11" fmla="*/ 1276512 w 1824105"/>
              <a:gd name="connsiteY11" fmla="*/ 264319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333630 w 1824105"/>
              <a:gd name="connsiteY10" fmla="*/ 516731 h 1130477"/>
              <a:gd name="connsiteX11" fmla="*/ 1276512 w 1824105"/>
              <a:gd name="connsiteY11" fmla="*/ 264319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1977 w 1824105"/>
              <a:gd name="connsiteY20" fmla="*/ 521493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333630 w 1824105"/>
              <a:gd name="connsiteY10" fmla="*/ 516731 h 1130477"/>
              <a:gd name="connsiteX11" fmla="*/ 1276512 w 1824105"/>
              <a:gd name="connsiteY11" fmla="*/ 264319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47863 w 1824105"/>
              <a:gd name="connsiteY16" fmla="*/ 526257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1977 w 1824105"/>
              <a:gd name="connsiteY20" fmla="*/ 521493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333630 w 1824105"/>
              <a:gd name="connsiteY10" fmla="*/ 516731 h 1130477"/>
              <a:gd name="connsiteX11" fmla="*/ 1276512 w 1824105"/>
              <a:gd name="connsiteY11" fmla="*/ 264319 h 1130477"/>
              <a:gd name="connsiteX12" fmla="*/ 1183584 w 1824105"/>
              <a:gd name="connsiteY12" fmla="*/ 528639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47863 w 1824105"/>
              <a:gd name="connsiteY16" fmla="*/ 526257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1977 w 1824105"/>
              <a:gd name="connsiteY20" fmla="*/ 521493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333630 w 1824105"/>
              <a:gd name="connsiteY10" fmla="*/ 516731 h 1130477"/>
              <a:gd name="connsiteX11" fmla="*/ 1276512 w 1824105"/>
              <a:gd name="connsiteY11" fmla="*/ 264319 h 1130477"/>
              <a:gd name="connsiteX12" fmla="*/ 1183584 w 1824105"/>
              <a:gd name="connsiteY12" fmla="*/ 521496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47863 w 1824105"/>
              <a:gd name="connsiteY16" fmla="*/ 526257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1977 w 1824105"/>
              <a:gd name="connsiteY20" fmla="*/ 521493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870 w 1824972"/>
              <a:gd name="connsiteY0" fmla="*/ 1128713 h 1130477"/>
              <a:gd name="connsiteX1" fmla="*/ 1824972 w 1824972"/>
              <a:gd name="connsiteY1" fmla="*/ 1128713 h 1130477"/>
              <a:gd name="connsiteX2" fmla="*/ 1820210 w 1824972"/>
              <a:gd name="connsiteY2" fmla="*/ 523875 h 1130477"/>
              <a:gd name="connsiteX3" fmla="*/ 1786872 w 1824972"/>
              <a:gd name="connsiteY3" fmla="*/ 176213 h 1130477"/>
              <a:gd name="connsiteX4" fmla="*/ 1720197 w 1824972"/>
              <a:gd name="connsiteY4" fmla="*/ 523875 h 1130477"/>
              <a:gd name="connsiteX5" fmla="*/ 1636905 w 1824972"/>
              <a:gd name="connsiteY5" fmla="*/ 161925 h 1130477"/>
              <a:gd name="connsiteX6" fmla="*/ 1603553 w 1824972"/>
              <a:gd name="connsiteY6" fmla="*/ 481012 h 1130477"/>
              <a:gd name="connsiteX7" fmla="*/ 1482128 w 1824972"/>
              <a:gd name="connsiteY7" fmla="*/ 169069 h 1130477"/>
              <a:gd name="connsiteX8" fmla="*/ 1458355 w 1824972"/>
              <a:gd name="connsiteY8" fmla="*/ 240507 h 1130477"/>
              <a:gd name="connsiteX9" fmla="*/ 1391663 w 1824972"/>
              <a:gd name="connsiteY9" fmla="*/ 100013 h 1130477"/>
              <a:gd name="connsiteX10" fmla="*/ 1334497 w 1824972"/>
              <a:gd name="connsiteY10" fmla="*/ 516731 h 1130477"/>
              <a:gd name="connsiteX11" fmla="*/ 1277379 w 1824972"/>
              <a:gd name="connsiteY11" fmla="*/ 264319 h 1130477"/>
              <a:gd name="connsiteX12" fmla="*/ 1184451 w 1824972"/>
              <a:gd name="connsiteY12" fmla="*/ 521496 h 1130477"/>
              <a:gd name="connsiteX13" fmla="*/ 1084435 w 1824972"/>
              <a:gd name="connsiteY13" fmla="*/ 38100 h 1130477"/>
              <a:gd name="connsiteX14" fmla="*/ 1044038 w 1824972"/>
              <a:gd name="connsiteY14" fmla="*/ 507206 h 1130477"/>
              <a:gd name="connsiteX15" fmla="*/ 963071 w 1824972"/>
              <a:gd name="connsiteY15" fmla="*/ 95250 h 1130477"/>
              <a:gd name="connsiteX16" fmla="*/ 848730 w 1824972"/>
              <a:gd name="connsiteY16" fmla="*/ 526257 h 1130477"/>
              <a:gd name="connsiteX17" fmla="*/ 765335 w 1824972"/>
              <a:gd name="connsiteY17" fmla="*/ 214313 h 1130477"/>
              <a:gd name="connsiteX18" fmla="*/ 684373 w 1824972"/>
              <a:gd name="connsiteY18" fmla="*/ 476250 h 1130477"/>
              <a:gd name="connsiteX19" fmla="*/ 565252 w 1824972"/>
              <a:gd name="connsiteY19" fmla="*/ 145256 h 1130477"/>
              <a:gd name="connsiteX20" fmla="*/ 462844 w 1824972"/>
              <a:gd name="connsiteY20" fmla="*/ 521493 h 1130477"/>
              <a:gd name="connsiteX21" fmla="*/ 315148 w 1824972"/>
              <a:gd name="connsiteY21" fmla="*/ 140494 h 1130477"/>
              <a:gd name="connsiteX22" fmla="*/ 298531 w 1824972"/>
              <a:gd name="connsiteY22" fmla="*/ 426244 h 1130477"/>
              <a:gd name="connsiteX23" fmla="*/ 157965 w 1824972"/>
              <a:gd name="connsiteY23" fmla="*/ 0 h 1130477"/>
              <a:gd name="connsiteX24" fmla="*/ 177147 w 1824972"/>
              <a:gd name="connsiteY24" fmla="*/ 547688 h 1130477"/>
              <a:gd name="connsiteX25" fmla="*/ 10423 w 1824972"/>
              <a:gd name="connsiteY25" fmla="*/ 188119 h 1130477"/>
              <a:gd name="connsiteX26" fmla="*/ 5697 w 1824972"/>
              <a:gd name="connsiteY26" fmla="*/ 533400 h 1130477"/>
              <a:gd name="connsiteX27" fmla="*/ 870 w 1824972"/>
              <a:gd name="connsiteY27" fmla="*/ 1128713 h 1130477"/>
              <a:gd name="connsiteX0" fmla="*/ 870 w 1824972"/>
              <a:gd name="connsiteY0" fmla="*/ 1128713 h 1129418"/>
              <a:gd name="connsiteX1" fmla="*/ 1824972 w 1824972"/>
              <a:gd name="connsiteY1" fmla="*/ 1128713 h 1129418"/>
              <a:gd name="connsiteX2" fmla="*/ 1820210 w 1824972"/>
              <a:gd name="connsiteY2" fmla="*/ 523875 h 1129418"/>
              <a:gd name="connsiteX3" fmla="*/ 1786872 w 1824972"/>
              <a:gd name="connsiteY3" fmla="*/ 176213 h 1129418"/>
              <a:gd name="connsiteX4" fmla="*/ 1720197 w 1824972"/>
              <a:gd name="connsiteY4" fmla="*/ 523875 h 1129418"/>
              <a:gd name="connsiteX5" fmla="*/ 1636905 w 1824972"/>
              <a:gd name="connsiteY5" fmla="*/ 161925 h 1129418"/>
              <a:gd name="connsiteX6" fmla="*/ 1603553 w 1824972"/>
              <a:gd name="connsiteY6" fmla="*/ 481012 h 1129418"/>
              <a:gd name="connsiteX7" fmla="*/ 1482128 w 1824972"/>
              <a:gd name="connsiteY7" fmla="*/ 169069 h 1129418"/>
              <a:gd name="connsiteX8" fmla="*/ 1458355 w 1824972"/>
              <a:gd name="connsiteY8" fmla="*/ 240507 h 1129418"/>
              <a:gd name="connsiteX9" fmla="*/ 1391663 w 1824972"/>
              <a:gd name="connsiteY9" fmla="*/ 100013 h 1129418"/>
              <a:gd name="connsiteX10" fmla="*/ 1334497 w 1824972"/>
              <a:gd name="connsiteY10" fmla="*/ 516731 h 1129418"/>
              <a:gd name="connsiteX11" fmla="*/ 1277379 w 1824972"/>
              <a:gd name="connsiteY11" fmla="*/ 264319 h 1129418"/>
              <a:gd name="connsiteX12" fmla="*/ 1184451 w 1824972"/>
              <a:gd name="connsiteY12" fmla="*/ 521496 h 1129418"/>
              <a:gd name="connsiteX13" fmla="*/ 1084435 w 1824972"/>
              <a:gd name="connsiteY13" fmla="*/ 38100 h 1129418"/>
              <a:gd name="connsiteX14" fmla="*/ 1044038 w 1824972"/>
              <a:gd name="connsiteY14" fmla="*/ 507206 h 1129418"/>
              <a:gd name="connsiteX15" fmla="*/ 963071 w 1824972"/>
              <a:gd name="connsiteY15" fmla="*/ 95250 h 1129418"/>
              <a:gd name="connsiteX16" fmla="*/ 848730 w 1824972"/>
              <a:gd name="connsiteY16" fmla="*/ 526257 h 1129418"/>
              <a:gd name="connsiteX17" fmla="*/ 765335 w 1824972"/>
              <a:gd name="connsiteY17" fmla="*/ 214313 h 1129418"/>
              <a:gd name="connsiteX18" fmla="*/ 684373 w 1824972"/>
              <a:gd name="connsiteY18" fmla="*/ 476250 h 1129418"/>
              <a:gd name="connsiteX19" fmla="*/ 565252 w 1824972"/>
              <a:gd name="connsiteY19" fmla="*/ 145256 h 1129418"/>
              <a:gd name="connsiteX20" fmla="*/ 462844 w 1824972"/>
              <a:gd name="connsiteY20" fmla="*/ 521493 h 1129418"/>
              <a:gd name="connsiteX21" fmla="*/ 315148 w 1824972"/>
              <a:gd name="connsiteY21" fmla="*/ 140494 h 1129418"/>
              <a:gd name="connsiteX22" fmla="*/ 298531 w 1824972"/>
              <a:gd name="connsiteY22" fmla="*/ 426244 h 1129418"/>
              <a:gd name="connsiteX23" fmla="*/ 157965 w 1824972"/>
              <a:gd name="connsiteY23" fmla="*/ 0 h 1129418"/>
              <a:gd name="connsiteX24" fmla="*/ 177147 w 1824972"/>
              <a:gd name="connsiteY24" fmla="*/ 547688 h 1129418"/>
              <a:gd name="connsiteX25" fmla="*/ 10423 w 1824972"/>
              <a:gd name="connsiteY25" fmla="*/ 188119 h 1129418"/>
              <a:gd name="connsiteX26" fmla="*/ 5697 w 1824972"/>
              <a:gd name="connsiteY26" fmla="*/ 533400 h 1129418"/>
              <a:gd name="connsiteX27" fmla="*/ 870 w 1824972"/>
              <a:gd name="connsiteY27" fmla="*/ 1128713 h 1129418"/>
              <a:gd name="connsiteX0" fmla="*/ 870 w 1824972"/>
              <a:gd name="connsiteY0" fmla="*/ 1128713 h 1129418"/>
              <a:gd name="connsiteX1" fmla="*/ 1824972 w 1824972"/>
              <a:gd name="connsiteY1" fmla="*/ 1128713 h 1129418"/>
              <a:gd name="connsiteX2" fmla="*/ 1822623 w 1824972"/>
              <a:gd name="connsiteY2" fmla="*/ 526256 h 1129418"/>
              <a:gd name="connsiteX3" fmla="*/ 1786872 w 1824972"/>
              <a:gd name="connsiteY3" fmla="*/ 176213 h 1129418"/>
              <a:gd name="connsiteX4" fmla="*/ 1720197 w 1824972"/>
              <a:gd name="connsiteY4" fmla="*/ 523875 h 1129418"/>
              <a:gd name="connsiteX5" fmla="*/ 1636905 w 1824972"/>
              <a:gd name="connsiteY5" fmla="*/ 161925 h 1129418"/>
              <a:gd name="connsiteX6" fmla="*/ 1603553 w 1824972"/>
              <a:gd name="connsiteY6" fmla="*/ 481012 h 1129418"/>
              <a:gd name="connsiteX7" fmla="*/ 1482128 w 1824972"/>
              <a:gd name="connsiteY7" fmla="*/ 169069 h 1129418"/>
              <a:gd name="connsiteX8" fmla="*/ 1458355 w 1824972"/>
              <a:gd name="connsiteY8" fmla="*/ 240507 h 1129418"/>
              <a:gd name="connsiteX9" fmla="*/ 1391663 w 1824972"/>
              <a:gd name="connsiteY9" fmla="*/ 100013 h 1129418"/>
              <a:gd name="connsiteX10" fmla="*/ 1334497 w 1824972"/>
              <a:gd name="connsiteY10" fmla="*/ 516731 h 1129418"/>
              <a:gd name="connsiteX11" fmla="*/ 1277379 w 1824972"/>
              <a:gd name="connsiteY11" fmla="*/ 264319 h 1129418"/>
              <a:gd name="connsiteX12" fmla="*/ 1184451 w 1824972"/>
              <a:gd name="connsiteY12" fmla="*/ 521496 h 1129418"/>
              <a:gd name="connsiteX13" fmla="*/ 1084435 w 1824972"/>
              <a:gd name="connsiteY13" fmla="*/ 38100 h 1129418"/>
              <a:gd name="connsiteX14" fmla="*/ 1044038 w 1824972"/>
              <a:gd name="connsiteY14" fmla="*/ 507206 h 1129418"/>
              <a:gd name="connsiteX15" fmla="*/ 963071 w 1824972"/>
              <a:gd name="connsiteY15" fmla="*/ 95250 h 1129418"/>
              <a:gd name="connsiteX16" fmla="*/ 848730 w 1824972"/>
              <a:gd name="connsiteY16" fmla="*/ 526257 h 1129418"/>
              <a:gd name="connsiteX17" fmla="*/ 765335 w 1824972"/>
              <a:gd name="connsiteY17" fmla="*/ 214313 h 1129418"/>
              <a:gd name="connsiteX18" fmla="*/ 684373 w 1824972"/>
              <a:gd name="connsiteY18" fmla="*/ 476250 h 1129418"/>
              <a:gd name="connsiteX19" fmla="*/ 565252 w 1824972"/>
              <a:gd name="connsiteY19" fmla="*/ 145256 h 1129418"/>
              <a:gd name="connsiteX20" fmla="*/ 462844 w 1824972"/>
              <a:gd name="connsiteY20" fmla="*/ 521493 h 1129418"/>
              <a:gd name="connsiteX21" fmla="*/ 315148 w 1824972"/>
              <a:gd name="connsiteY21" fmla="*/ 140494 h 1129418"/>
              <a:gd name="connsiteX22" fmla="*/ 298531 w 1824972"/>
              <a:gd name="connsiteY22" fmla="*/ 426244 h 1129418"/>
              <a:gd name="connsiteX23" fmla="*/ 157965 w 1824972"/>
              <a:gd name="connsiteY23" fmla="*/ 0 h 1129418"/>
              <a:gd name="connsiteX24" fmla="*/ 177147 w 1824972"/>
              <a:gd name="connsiteY24" fmla="*/ 547688 h 1129418"/>
              <a:gd name="connsiteX25" fmla="*/ 10423 w 1824972"/>
              <a:gd name="connsiteY25" fmla="*/ 188119 h 1129418"/>
              <a:gd name="connsiteX26" fmla="*/ 5697 w 1824972"/>
              <a:gd name="connsiteY26" fmla="*/ 533400 h 1129418"/>
              <a:gd name="connsiteX27" fmla="*/ 870 w 1824972"/>
              <a:gd name="connsiteY27" fmla="*/ 1128713 h 1129418"/>
              <a:gd name="connsiteX0" fmla="*/ 870 w 1825486"/>
              <a:gd name="connsiteY0" fmla="*/ 1128713 h 1129418"/>
              <a:gd name="connsiteX1" fmla="*/ 1824972 w 1825486"/>
              <a:gd name="connsiteY1" fmla="*/ 1128713 h 1129418"/>
              <a:gd name="connsiteX2" fmla="*/ 1825036 w 1825486"/>
              <a:gd name="connsiteY2" fmla="*/ 526256 h 1129418"/>
              <a:gd name="connsiteX3" fmla="*/ 1786872 w 1825486"/>
              <a:gd name="connsiteY3" fmla="*/ 176213 h 1129418"/>
              <a:gd name="connsiteX4" fmla="*/ 1720197 w 1825486"/>
              <a:gd name="connsiteY4" fmla="*/ 523875 h 1129418"/>
              <a:gd name="connsiteX5" fmla="*/ 1636905 w 1825486"/>
              <a:gd name="connsiteY5" fmla="*/ 161925 h 1129418"/>
              <a:gd name="connsiteX6" fmla="*/ 1603553 w 1825486"/>
              <a:gd name="connsiteY6" fmla="*/ 481012 h 1129418"/>
              <a:gd name="connsiteX7" fmla="*/ 1482128 w 1825486"/>
              <a:gd name="connsiteY7" fmla="*/ 169069 h 1129418"/>
              <a:gd name="connsiteX8" fmla="*/ 1458355 w 1825486"/>
              <a:gd name="connsiteY8" fmla="*/ 240507 h 1129418"/>
              <a:gd name="connsiteX9" fmla="*/ 1391663 w 1825486"/>
              <a:gd name="connsiteY9" fmla="*/ 100013 h 1129418"/>
              <a:gd name="connsiteX10" fmla="*/ 1334497 w 1825486"/>
              <a:gd name="connsiteY10" fmla="*/ 516731 h 1129418"/>
              <a:gd name="connsiteX11" fmla="*/ 1277379 w 1825486"/>
              <a:gd name="connsiteY11" fmla="*/ 264319 h 1129418"/>
              <a:gd name="connsiteX12" fmla="*/ 1184451 w 1825486"/>
              <a:gd name="connsiteY12" fmla="*/ 521496 h 1129418"/>
              <a:gd name="connsiteX13" fmla="*/ 1084435 w 1825486"/>
              <a:gd name="connsiteY13" fmla="*/ 38100 h 1129418"/>
              <a:gd name="connsiteX14" fmla="*/ 1044038 w 1825486"/>
              <a:gd name="connsiteY14" fmla="*/ 507206 h 1129418"/>
              <a:gd name="connsiteX15" fmla="*/ 963071 w 1825486"/>
              <a:gd name="connsiteY15" fmla="*/ 95250 h 1129418"/>
              <a:gd name="connsiteX16" fmla="*/ 848730 w 1825486"/>
              <a:gd name="connsiteY16" fmla="*/ 526257 h 1129418"/>
              <a:gd name="connsiteX17" fmla="*/ 765335 w 1825486"/>
              <a:gd name="connsiteY17" fmla="*/ 214313 h 1129418"/>
              <a:gd name="connsiteX18" fmla="*/ 684373 w 1825486"/>
              <a:gd name="connsiteY18" fmla="*/ 476250 h 1129418"/>
              <a:gd name="connsiteX19" fmla="*/ 565252 w 1825486"/>
              <a:gd name="connsiteY19" fmla="*/ 145256 h 1129418"/>
              <a:gd name="connsiteX20" fmla="*/ 462844 w 1825486"/>
              <a:gd name="connsiteY20" fmla="*/ 521493 h 1129418"/>
              <a:gd name="connsiteX21" fmla="*/ 315148 w 1825486"/>
              <a:gd name="connsiteY21" fmla="*/ 140494 h 1129418"/>
              <a:gd name="connsiteX22" fmla="*/ 298531 w 1825486"/>
              <a:gd name="connsiteY22" fmla="*/ 426244 h 1129418"/>
              <a:gd name="connsiteX23" fmla="*/ 157965 w 1825486"/>
              <a:gd name="connsiteY23" fmla="*/ 0 h 1129418"/>
              <a:gd name="connsiteX24" fmla="*/ 177147 w 1825486"/>
              <a:gd name="connsiteY24" fmla="*/ 547688 h 1129418"/>
              <a:gd name="connsiteX25" fmla="*/ 10423 w 1825486"/>
              <a:gd name="connsiteY25" fmla="*/ 188119 h 1129418"/>
              <a:gd name="connsiteX26" fmla="*/ 5697 w 1825486"/>
              <a:gd name="connsiteY26" fmla="*/ 533400 h 1129418"/>
              <a:gd name="connsiteX27" fmla="*/ 870 w 1825486"/>
              <a:gd name="connsiteY27" fmla="*/ 1128713 h 1129418"/>
              <a:gd name="connsiteX0" fmla="*/ 1190 w 1825806"/>
              <a:gd name="connsiteY0" fmla="*/ 1128713 h 1129418"/>
              <a:gd name="connsiteX1" fmla="*/ 1825292 w 1825806"/>
              <a:gd name="connsiteY1" fmla="*/ 1128713 h 1129418"/>
              <a:gd name="connsiteX2" fmla="*/ 1825356 w 1825806"/>
              <a:gd name="connsiteY2" fmla="*/ 526256 h 1129418"/>
              <a:gd name="connsiteX3" fmla="*/ 1787192 w 1825806"/>
              <a:gd name="connsiteY3" fmla="*/ 176213 h 1129418"/>
              <a:gd name="connsiteX4" fmla="*/ 1720517 w 1825806"/>
              <a:gd name="connsiteY4" fmla="*/ 523875 h 1129418"/>
              <a:gd name="connsiteX5" fmla="*/ 1637225 w 1825806"/>
              <a:gd name="connsiteY5" fmla="*/ 161925 h 1129418"/>
              <a:gd name="connsiteX6" fmla="*/ 1603873 w 1825806"/>
              <a:gd name="connsiteY6" fmla="*/ 481012 h 1129418"/>
              <a:gd name="connsiteX7" fmla="*/ 1482448 w 1825806"/>
              <a:gd name="connsiteY7" fmla="*/ 169069 h 1129418"/>
              <a:gd name="connsiteX8" fmla="*/ 1458675 w 1825806"/>
              <a:gd name="connsiteY8" fmla="*/ 240507 h 1129418"/>
              <a:gd name="connsiteX9" fmla="*/ 1391983 w 1825806"/>
              <a:gd name="connsiteY9" fmla="*/ 100013 h 1129418"/>
              <a:gd name="connsiteX10" fmla="*/ 1334817 w 1825806"/>
              <a:gd name="connsiteY10" fmla="*/ 516731 h 1129418"/>
              <a:gd name="connsiteX11" fmla="*/ 1277699 w 1825806"/>
              <a:gd name="connsiteY11" fmla="*/ 264319 h 1129418"/>
              <a:gd name="connsiteX12" fmla="*/ 1184771 w 1825806"/>
              <a:gd name="connsiteY12" fmla="*/ 521496 h 1129418"/>
              <a:gd name="connsiteX13" fmla="*/ 1084755 w 1825806"/>
              <a:gd name="connsiteY13" fmla="*/ 38100 h 1129418"/>
              <a:gd name="connsiteX14" fmla="*/ 1044358 w 1825806"/>
              <a:gd name="connsiteY14" fmla="*/ 507206 h 1129418"/>
              <a:gd name="connsiteX15" fmla="*/ 963391 w 1825806"/>
              <a:gd name="connsiteY15" fmla="*/ 95250 h 1129418"/>
              <a:gd name="connsiteX16" fmla="*/ 849050 w 1825806"/>
              <a:gd name="connsiteY16" fmla="*/ 526257 h 1129418"/>
              <a:gd name="connsiteX17" fmla="*/ 765655 w 1825806"/>
              <a:gd name="connsiteY17" fmla="*/ 214313 h 1129418"/>
              <a:gd name="connsiteX18" fmla="*/ 684693 w 1825806"/>
              <a:gd name="connsiteY18" fmla="*/ 476250 h 1129418"/>
              <a:gd name="connsiteX19" fmla="*/ 565572 w 1825806"/>
              <a:gd name="connsiteY19" fmla="*/ 145256 h 1129418"/>
              <a:gd name="connsiteX20" fmla="*/ 463164 w 1825806"/>
              <a:gd name="connsiteY20" fmla="*/ 521493 h 1129418"/>
              <a:gd name="connsiteX21" fmla="*/ 315468 w 1825806"/>
              <a:gd name="connsiteY21" fmla="*/ 140494 h 1129418"/>
              <a:gd name="connsiteX22" fmla="*/ 298851 w 1825806"/>
              <a:gd name="connsiteY22" fmla="*/ 426244 h 1129418"/>
              <a:gd name="connsiteX23" fmla="*/ 158285 w 1825806"/>
              <a:gd name="connsiteY23" fmla="*/ 0 h 1129418"/>
              <a:gd name="connsiteX24" fmla="*/ 177467 w 1825806"/>
              <a:gd name="connsiteY24" fmla="*/ 547688 h 1129418"/>
              <a:gd name="connsiteX25" fmla="*/ 10743 w 1825806"/>
              <a:gd name="connsiteY25" fmla="*/ 188119 h 1129418"/>
              <a:gd name="connsiteX26" fmla="*/ 3604 w 1825806"/>
              <a:gd name="connsiteY26" fmla="*/ 533400 h 1129418"/>
              <a:gd name="connsiteX27" fmla="*/ 1190 w 1825806"/>
              <a:gd name="connsiteY27" fmla="*/ 1128713 h 1129418"/>
              <a:gd name="connsiteX0" fmla="*/ 1173 w 1825789"/>
              <a:gd name="connsiteY0" fmla="*/ 1128713 h 1129418"/>
              <a:gd name="connsiteX1" fmla="*/ 1825275 w 1825789"/>
              <a:gd name="connsiteY1" fmla="*/ 1128713 h 1129418"/>
              <a:gd name="connsiteX2" fmla="*/ 1825339 w 1825789"/>
              <a:gd name="connsiteY2" fmla="*/ 526256 h 1129418"/>
              <a:gd name="connsiteX3" fmla="*/ 1787175 w 1825789"/>
              <a:gd name="connsiteY3" fmla="*/ 176213 h 1129418"/>
              <a:gd name="connsiteX4" fmla="*/ 1720500 w 1825789"/>
              <a:gd name="connsiteY4" fmla="*/ 523875 h 1129418"/>
              <a:gd name="connsiteX5" fmla="*/ 1637208 w 1825789"/>
              <a:gd name="connsiteY5" fmla="*/ 161925 h 1129418"/>
              <a:gd name="connsiteX6" fmla="*/ 1603856 w 1825789"/>
              <a:gd name="connsiteY6" fmla="*/ 481012 h 1129418"/>
              <a:gd name="connsiteX7" fmla="*/ 1482431 w 1825789"/>
              <a:gd name="connsiteY7" fmla="*/ 169069 h 1129418"/>
              <a:gd name="connsiteX8" fmla="*/ 1458658 w 1825789"/>
              <a:gd name="connsiteY8" fmla="*/ 240507 h 1129418"/>
              <a:gd name="connsiteX9" fmla="*/ 1391966 w 1825789"/>
              <a:gd name="connsiteY9" fmla="*/ 100013 h 1129418"/>
              <a:gd name="connsiteX10" fmla="*/ 1334800 w 1825789"/>
              <a:gd name="connsiteY10" fmla="*/ 516731 h 1129418"/>
              <a:gd name="connsiteX11" fmla="*/ 1277682 w 1825789"/>
              <a:gd name="connsiteY11" fmla="*/ 264319 h 1129418"/>
              <a:gd name="connsiteX12" fmla="*/ 1184754 w 1825789"/>
              <a:gd name="connsiteY12" fmla="*/ 521496 h 1129418"/>
              <a:gd name="connsiteX13" fmla="*/ 1084738 w 1825789"/>
              <a:gd name="connsiteY13" fmla="*/ 38100 h 1129418"/>
              <a:gd name="connsiteX14" fmla="*/ 1044341 w 1825789"/>
              <a:gd name="connsiteY14" fmla="*/ 507206 h 1129418"/>
              <a:gd name="connsiteX15" fmla="*/ 963374 w 1825789"/>
              <a:gd name="connsiteY15" fmla="*/ 95250 h 1129418"/>
              <a:gd name="connsiteX16" fmla="*/ 849033 w 1825789"/>
              <a:gd name="connsiteY16" fmla="*/ 526257 h 1129418"/>
              <a:gd name="connsiteX17" fmla="*/ 765638 w 1825789"/>
              <a:gd name="connsiteY17" fmla="*/ 214313 h 1129418"/>
              <a:gd name="connsiteX18" fmla="*/ 684676 w 1825789"/>
              <a:gd name="connsiteY18" fmla="*/ 476250 h 1129418"/>
              <a:gd name="connsiteX19" fmla="*/ 565555 w 1825789"/>
              <a:gd name="connsiteY19" fmla="*/ 145256 h 1129418"/>
              <a:gd name="connsiteX20" fmla="*/ 463147 w 1825789"/>
              <a:gd name="connsiteY20" fmla="*/ 521493 h 1129418"/>
              <a:gd name="connsiteX21" fmla="*/ 315451 w 1825789"/>
              <a:gd name="connsiteY21" fmla="*/ 140494 h 1129418"/>
              <a:gd name="connsiteX22" fmla="*/ 298834 w 1825789"/>
              <a:gd name="connsiteY22" fmla="*/ 426244 h 1129418"/>
              <a:gd name="connsiteX23" fmla="*/ 158268 w 1825789"/>
              <a:gd name="connsiteY23" fmla="*/ 0 h 1129418"/>
              <a:gd name="connsiteX24" fmla="*/ 177450 w 1825789"/>
              <a:gd name="connsiteY24" fmla="*/ 547688 h 1129418"/>
              <a:gd name="connsiteX25" fmla="*/ 10726 w 1825789"/>
              <a:gd name="connsiteY25" fmla="*/ 188119 h 1129418"/>
              <a:gd name="connsiteX26" fmla="*/ 3587 w 1825789"/>
              <a:gd name="connsiteY26" fmla="*/ 533400 h 1129418"/>
              <a:gd name="connsiteX27" fmla="*/ 1173 w 1825789"/>
              <a:gd name="connsiteY27" fmla="*/ 1128713 h 1129418"/>
              <a:gd name="connsiteX0" fmla="*/ 2581 w 1827197"/>
              <a:gd name="connsiteY0" fmla="*/ 1128713 h 1129418"/>
              <a:gd name="connsiteX1" fmla="*/ 1826683 w 1827197"/>
              <a:gd name="connsiteY1" fmla="*/ 1128713 h 1129418"/>
              <a:gd name="connsiteX2" fmla="*/ 1826747 w 1827197"/>
              <a:gd name="connsiteY2" fmla="*/ 526256 h 1129418"/>
              <a:gd name="connsiteX3" fmla="*/ 1788583 w 1827197"/>
              <a:gd name="connsiteY3" fmla="*/ 176213 h 1129418"/>
              <a:gd name="connsiteX4" fmla="*/ 1721908 w 1827197"/>
              <a:gd name="connsiteY4" fmla="*/ 523875 h 1129418"/>
              <a:gd name="connsiteX5" fmla="*/ 1638616 w 1827197"/>
              <a:gd name="connsiteY5" fmla="*/ 161925 h 1129418"/>
              <a:gd name="connsiteX6" fmla="*/ 1605264 w 1827197"/>
              <a:gd name="connsiteY6" fmla="*/ 481012 h 1129418"/>
              <a:gd name="connsiteX7" fmla="*/ 1483839 w 1827197"/>
              <a:gd name="connsiteY7" fmla="*/ 169069 h 1129418"/>
              <a:gd name="connsiteX8" fmla="*/ 1460066 w 1827197"/>
              <a:gd name="connsiteY8" fmla="*/ 240507 h 1129418"/>
              <a:gd name="connsiteX9" fmla="*/ 1393374 w 1827197"/>
              <a:gd name="connsiteY9" fmla="*/ 100013 h 1129418"/>
              <a:gd name="connsiteX10" fmla="*/ 1336208 w 1827197"/>
              <a:gd name="connsiteY10" fmla="*/ 516731 h 1129418"/>
              <a:gd name="connsiteX11" fmla="*/ 1279090 w 1827197"/>
              <a:gd name="connsiteY11" fmla="*/ 264319 h 1129418"/>
              <a:gd name="connsiteX12" fmla="*/ 1186162 w 1827197"/>
              <a:gd name="connsiteY12" fmla="*/ 521496 h 1129418"/>
              <a:gd name="connsiteX13" fmla="*/ 1086146 w 1827197"/>
              <a:gd name="connsiteY13" fmla="*/ 38100 h 1129418"/>
              <a:gd name="connsiteX14" fmla="*/ 1045749 w 1827197"/>
              <a:gd name="connsiteY14" fmla="*/ 507206 h 1129418"/>
              <a:gd name="connsiteX15" fmla="*/ 964782 w 1827197"/>
              <a:gd name="connsiteY15" fmla="*/ 95250 h 1129418"/>
              <a:gd name="connsiteX16" fmla="*/ 850441 w 1827197"/>
              <a:gd name="connsiteY16" fmla="*/ 526257 h 1129418"/>
              <a:gd name="connsiteX17" fmla="*/ 767046 w 1827197"/>
              <a:gd name="connsiteY17" fmla="*/ 214313 h 1129418"/>
              <a:gd name="connsiteX18" fmla="*/ 686084 w 1827197"/>
              <a:gd name="connsiteY18" fmla="*/ 476250 h 1129418"/>
              <a:gd name="connsiteX19" fmla="*/ 566963 w 1827197"/>
              <a:gd name="connsiteY19" fmla="*/ 145256 h 1129418"/>
              <a:gd name="connsiteX20" fmla="*/ 464555 w 1827197"/>
              <a:gd name="connsiteY20" fmla="*/ 521493 h 1129418"/>
              <a:gd name="connsiteX21" fmla="*/ 316859 w 1827197"/>
              <a:gd name="connsiteY21" fmla="*/ 140494 h 1129418"/>
              <a:gd name="connsiteX22" fmla="*/ 300242 w 1827197"/>
              <a:gd name="connsiteY22" fmla="*/ 426244 h 1129418"/>
              <a:gd name="connsiteX23" fmla="*/ 159676 w 1827197"/>
              <a:gd name="connsiteY23" fmla="*/ 0 h 1129418"/>
              <a:gd name="connsiteX24" fmla="*/ 178858 w 1827197"/>
              <a:gd name="connsiteY24" fmla="*/ 547688 h 1129418"/>
              <a:gd name="connsiteX25" fmla="*/ 12134 w 1827197"/>
              <a:gd name="connsiteY25" fmla="*/ 188119 h 1129418"/>
              <a:gd name="connsiteX26" fmla="*/ 2582 w 1827197"/>
              <a:gd name="connsiteY26" fmla="*/ 533400 h 1129418"/>
              <a:gd name="connsiteX27" fmla="*/ 2581 w 1827197"/>
              <a:gd name="connsiteY27" fmla="*/ 1128713 h 1129418"/>
              <a:gd name="connsiteX0" fmla="*/ 2581 w 1827197"/>
              <a:gd name="connsiteY0" fmla="*/ 1128713 h 1129418"/>
              <a:gd name="connsiteX1" fmla="*/ 1826683 w 1827197"/>
              <a:gd name="connsiteY1" fmla="*/ 1128713 h 1129418"/>
              <a:gd name="connsiteX2" fmla="*/ 1826747 w 1827197"/>
              <a:gd name="connsiteY2" fmla="*/ 526256 h 1129418"/>
              <a:gd name="connsiteX3" fmla="*/ 1788583 w 1827197"/>
              <a:gd name="connsiteY3" fmla="*/ 176213 h 1129418"/>
              <a:gd name="connsiteX4" fmla="*/ 1721908 w 1827197"/>
              <a:gd name="connsiteY4" fmla="*/ 523875 h 1129418"/>
              <a:gd name="connsiteX5" fmla="*/ 1638616 w 1827197"/>
              <a:gd name="connsiteY5" fmla="*/ 161925 h 1129418"/>
              <a:gd name="connsiteX6" fmla="*/ 1605264 w 1827197"/>
              <a:gd name="connsiteY6" fmla="*/ 481012 h 1129418"/>
              <a:gd name="connsiteX7" fmla="*/ 1483839 w 1827197"/>
              <a:gd name="connsiteY7" fmla="*/ 169069 h 1129418"/>
              <a:gd name="connsiteX8" fmla="*/ 1460066 w 1827197"/>
              <a:gd name="connsiteY8" fmla="*/ 240507 h 1129418"/>
              <a:gd name="connsiteX9" fmla="*/ 1393374 w 1827197"/>
              <a:gd name="connsiteY9" fmla="*/ 100013 h 1129418"/>
              <a:gd name="connsiteX10" fmla="*/ 1336208 w 1827197"/>
              <a:gd name="connsiteY10" fmla="*/ 516731 h 1129418"/>
              <a:gd name="connsiteX11" fmla="*/ 1279090 w 1827197"/>
              <a:gd name="connsiteY11" fmla="*/ 264319 h 1129418"/>
              <a:gd name="connsiteX12" fmla="*/ 1186162 w 1827197"/>
              <a:gd name="connsiteY12" fmla="*/ 521496 h 1129418"/>
              <a:gd name="connsiteX13" fmla="*/ 1086146 w 1827197"/>
              <a:gd name="connsiteY13" fmla="*/ 38100 h 1129418"/>
              <a:gd name="connsiteX14" fmla="*/ 1045749 w 1827197"/>
              <a:gd name="connsiteY14" fmla="*/ 507206 h 1129418"/>
              <a:gd name="connsiteX15" fmla="*/ 964782 w 1827197"/>
              <a:gd name="connsiteY15" fmla="*/ 95250 h 1129418"/>
              <a:gd name="connsiteX16" fmla="*/ 850441 w 1827197"/>
              <a:gd name="connsiteY16" fmla="*/ 526257 h 1129418"/>
              <a:gd name="connsiteX17" fmla="*/ 767046 w 1827197"/>
              <a:gd name="connsiteY17" fmla="*/ 214313 h 1129418"/>
              <a:gd name="connsiteX18" fmla="*/ 686084 w 1827197"/>
              <a:gd name="connsiteY18" fmla="*/ 476250 h 1129418"/>
              <a:gd name="connsiteX19" fmla="*/ 566963 w 1827197"/>
              <a:gd name="connsiteY19" fmla="*/ 145256 h 1129418"/>
              <a:gd name="connsiteX20" fmla="*/ 464555 w 1827197"/>
              <a:gd name="connsiteY20" fmla="*/ 521493 h 1129418"/>
              <a:gd name="connsiteX21" fmla="*/ 316859 w 1827197"/>
              <a:gd name="connsiteY21" fmla="*/ 140494 h 1129418"/>
              <a:gd name="connsiteX22" fmla="*/ 300242 w 1827197"/>
              <a:gd name="connsiteY22" fmla="*/ 426244 h 1129418"/>
              <a:gd name="connsiteX23" fmla="*/ 159676 w 1827197"/>
              <a:gd name="connsiteY23" fmla="*/ 0 h 1129418"/>
              <a:gd name="connsiteX24" fmla="*/ 178858 w 1827197"/>
              <a:gd name="connsiteY24" fmla="*/ 547688 h 1129418"/>
              <a:gd name="connsiteX25" fmla="*/ 12134 w 1827197"/>
              <a:gd name="connsiteY25" fmla="*/ 188119 h 1129418"/>
              <a:gd name="connsiteX26" fmla="*/ 2582 w 1827197"/>
              <a:gd name="connsiteY26" fmla="*/ 533400 h 1129418"/>
              <a:gd name="connsiteX27" fmla="*/ 2581 w 1827197"/>
              <a:gd name="connsiteY27" fmla="*/ 1128713 h 1129418"/>
              <a:gd name="connsiteX0" fmla="*/ 2581 w 1827197"/>
              <a:gd name="connsiteY0" fmla="*/ 1128713 h 1128713"/>
              <a:gd name="connsiteX1" fmla="*/ 1826683 w 1827197"/>
              <a:gd name="connsiteY1" fmla="*/ 1128713 h 1128713"/>
              <a:gd name="connsiteX2" fmla="*/ 1826747 w 1827197"/>
              <a:gd name="connsiteY2" fmla="*/ 526256 h 1128713"/>
              <a:gd name="connsiteX3" fmla="*/ 1788583 w 1827197"/>
              <a:gd name="connsiteY3" fmla="*/ 176213 h 1128713"/>
              <a:gd name="connsiteX4" fmla="*/ 1721908 w 1827197"/>
              <a:gd name="connsiteY4" fmla="*/ 523875 h 1128713"/>
              <a:gd name="connsiteX5" fmla="*/ 1638616 w 1827197"/>
              <a:gd name="connsiteY5" fmla="*/ 161925 h 1128713"/>
              <a:gd name="connsiteX6" fmla="*/ 1605264 w 1827197"/>
              <a:gd name="connsiteY6" fmla="*/ 481012 h 1128713"/>
              <a:gd name="connsiteX7" fmla="*/ 1483839 w 1827197"/>
              <a:gd name="connsiteY7" fmla="*/ 169069 h 1128713"/>
              <a:gd name="connsiteX8" fmla="*/ 1460066 w 1827197"/>
              <a:gd name="connsiteY8" fmla="*/ 240507 h 1128713"/>
              <a:gd name="connsiteX9" fmla="*/ 1393374 w 1827197"/>
              <a:gd name="connsiteY9" fmla="*/ 100013 h 1128713"/>
              <a:gd name="connsiteX10" fmla="*/ 1336208 w 1827197"/>
              <a:gd name="connsiteY10" fmla="*/ 516731 h 1128713"/>
              <a:gd name="connsiteX11" fmla="*/ 1279090 w 1827197"/>
              <a:gd name="connsiteY11" fmla="*/ 264319 h 1128713"/>
              <a:gd name="connsiteX12" fmla="*/ 1186162 w 1827197"/>
              <a:gd name="connsiteY12" fmla="*/ 521496 h 1128713"/>
              <a:gd name="connsiteX13" fmla="*/ 1086146 w 1827197"/>
              <a:gd name="connsiteY13" fmla="*/ 38100 h 1128713"/>
              <a:gd name="connsiteX14" fmla="*/ 1045749 w 1827197"/>
              <a:gd name="connsiteY14" fmla="*/ 507206 h 1128713"/>
              <a:gd name="connsiteX15" fmla="*/ 964782 w 1827197"/>
              <a:gd name="connsiteY15" fmla="*/ 95250 h 1128713"/>
              <a:gd name="connsiteX16" fmla="*/ 850441 w 1827197"/>
              <a:gd name="connsiteY16" fmla="*/ 526257 h 1128713"/>
              <a:gd name="connsiteX17" fmla="*/ 767046 w 1827197"/>
              <a:gd name="connsiteY17" fmla="*/ 214313 h 1128713"/>
              <a:gd name="connsiteX18" fmla="*/ 686084 w 1827197"/>
              <a:gd name="connsiteY18" fmla="*/ 476250 h 1128713"/>
              <a:gd name="connsiteX19" fmla="*/ 566963 w 1827197"/>
              <a:gd name="connsiteY19" fmla="*/ 145256 h 1128713"/>
              <a:gd name="connsiteX20" fmla="*/ 464555 w 1827197"/>
              <a:gd name="connsiteY20" fmla="*/ 521493 h 1128713"/>
              <a:gd name="connsiteX21" fmla="*/ 316859 w 1827197"/>
              <a:gd name="connsiteY21" fmla="*/ 140494 h 1128713"/>
              <a:gd name="connsiteX22" fmla="*/ 300242 w 1827197"/>
              <a:gd name="connsiteY22" fmla="*/ 426244 h 1128713"/>
              <a:gd name="connsiteX23" fmla="*/ 159676 w 1827197"/>
              <a:gd name="connsiteY23" fmla="*/ 0 h 1128713"/>
              <a:gd name="connsiteX24" fmla="*/ 178858 w 1827197"/>
              <a:gd name="connsiteY24" fmla="*/ 547688 h 1128713"/>
              <a:gd name="connsiteX25" fmla="*/ 12134 w 1827197"/>
              <a:gd name="connsiteY25" fmla="*/ 188119 h 1128713"/>
              <a:gd name="connsiteX26" fmla="*/ 2582 w 1827197"/>
              <a:gd name="connsiteY26" fmla="*/ 533400 h 1128713"/>
              <a:gd name="connsiteX27" fmla="*/ 2581 w 1827197"/>
              <a:gd name="connsiteY27" fmla="*/ 1128713 h 1128713"/>
              <a:gd name="connsiteX0" fmla="*/ 2581 w 1827197"/>
              <a:gd name="connsiteY0" fmla="*/ 1128713 h 1128713"/>
              <a:gd name="connsiteX1" fmla="*/ 1826683 w 1827197"/>
              <a:gd name="connsiteY1" fmla="*/ 1128713 h 1128713"/>
              <a:gd name="connsiteX2" fmla="*/ 1826747 w 1827197"/>
              <a:gd name="connsiteY2" fmla="*/ 526256 h 1128713"/>
              <a:gd name="connsiteX3" fmla="*/ 1788583 w 1827197"/>
              <a:gd name="connsiteY3" fmla="*/ 176213 h 1128713"/>
              <a:gd name="connsiteX4" fmla="*/ 1721908 w 1827197"/>
              <a:gd name="connsiteY4" fmla="*/ 523875 h 1128713"/>
              <a:gd name="connsiteX5" fmla="*/ 1638616 w 1827197"/>
              <a:gd name="connsiteY5" fmla="*/ 161925 h 1128713"/>
              <a:gd name="connsiteX6" fmla="*/ 1605264 w 1827197"/>
              <a:gd name="connsiteY6" fmla="*/ 481012 h 1128713"/>
              <a:gd name="connsiteX7" fmla="*/ 1483839 w 1827197"/>
              <a:gd name="connsiteY7" fmla="*/ 169069 h 1128713"/>
              <a:gd name="connsiteX8" fmla="*/ 1460066 w 1827197"/>
              <a:gd name="connsiteY8" fmla="*/ 240507 h 1128713"/>
              <a:gd name="connsiteX9" fmla="*/ 1393374 w 1827197"/>
              <a:gd name="connsiteY9" fmla="*/ 100013 h 1128713"/>
              <a:gd name="connsiteX10" fmla="*/ 1336208 w 1827197"/>
              <a:gd name="connsiteY10" fmla="*/ 516731 h 1128713"/>
              <a:gd name="connsiteX11" fmla="*/ 1279090 w 1827197"/>
              <a:gd name="connsiteY11" fmla="*/ 264319 h 1128713"/>
              <a:gd name="connsiteX12" fmla="*/ 1186162 w 1827197"/>
              <a:gd name="connsiteY12" fmla="*/ 521496 h 1128713"/>
              <a:gd name="connsiteX13" fmla="*/ 1086146 w 1827197"/>
              <a:gd name="connsiteY13" fmla="*/ 38100 h 1128713"/>
              <a:gd name="connsiteX14" fmla="*/ 1045749 w 1827197"/>
              <a:gd name="connsiteY14" fmla="*/ 507206 h 1128713"/>
              <a:gd name="connsiteX15" fmla="*/ 964782 w 1827197"/>
              <a:gd name="connsiteY15" fmla="*/ 95250 h 1128713"/>
              <a:gd name="connsiteX16" fmla="*/ 850441 w 1827197"/>
              <a:gd name="connsiteY16" fmla="*/ 526257 h 1128713"/>
              <a:gd name="connsiteX17" fmla="*/ 767046 w 1827197"/>
              <a:gd name="connsiteY17" fmla="*/ 214313 h 1128713"/>
              <a:gd name="connsiteX18" fmla="*/ 686084 w 1827197"/>
              <a:gd name="connsiteY18" fmla="*/ 476250 h 1128713"/>
              <a:gd name="connsiteX19" fmla="*/ 566963 w 1827197"/>
              <a:gd name="connsiteY19" fmla="*/ 145256 h 1128713"/>
              <a:gd name="connsiteX20" fmla="*/ 464555 w 1827197"/>
              <a:gd name="connsiteY20" fmla="*/ 521493 h 1128713"/>
              <a:gd name="connsiteX21" fmla="*/ 316859 w 1827197"/>
              <a:gd name="connsiteY21" fmla="*/ 140494 h 1128713"/>
              <a:gd name="connsiteX22" fmla="*/ 300242 w 1827197"/>
              <a:gd name="connsiteY22" fmla="*/ 426244 h 1128713"/>
              <a:gd name="connsiteX23" fmla="*/ 159676 w 1827197"/>
              <a:gd name="connsiteY23" fmla="*/ 0 h 1128713"/>
              <a:gd name="connsiteX24" fmla="*/ 178858 w 1827197"/>
              <a:gd name="connsiteY24" fmla="*/ 547688 h 1128713"/>
              <a:gd name="connsiteX25" fmla="*/ 12134 w 1827197"/>
              <a:gd name="connsiteY25" fmla="*/ 188119 h 1128713"/>
              <a:gd name="connsiteX26" fmla="*/ 2582 w 1827197"/>
              <a:gd name="connsiteY26" fmla="*/ 533400 h 1128713"/>
              <a:gd name="connsiteX27" fmla="*/ 2581 w 1827197"/>
              <a:gd name="connsiteY27" fmla="*/ 1128713 h 1128713"/>
              <a:gd name="connsiteX0" fmla="*/ 99 w 1824715"/>
              <a:gd name="connsiteY0" fmla="*/ 1128713 h 1128713"/>
              <a:gd name="connsiteX1" fmla="*/ 1824201 w 1824715"/>
              <a:gd name="connsiteY1" fmla="*/ 1128713 h 1128713"/>
              <a:gd name="connsiteX2" fmla="*/ 1824265 w 1824715"/>
              <a:gd name="connsiteY2" fmla="*/ 526256 h 1128713"/>
              <a:gd name="connsiteX3" fmla="*/ 1786101 w 1824715"/>
              <a:gd name="connsiteY3" fmla="*/ 176213 h 1128713"/>
              <a:gd name="connsiteX4" fmla="*/ 1719426 w 1824715"/>
              <a:gd name="connsiteY4" fmla="*/ 523875 h 1128713"/>
              <a:gd name="connsiteX5" fmla="*/ 1636134 w 1824715"/>
              <a:gd name="connsiteY5" fmla="*/ 161925 h 1128713"/>
              <a:gd name="connsiteX6" fmla="*/ 1602782 w 1824715"/>
              <a:gd name="connsiteY6" fmla="*/ 481012 h 1128713"/>
              <a:gd name="connsiteX7" fmla="*/ 1481357 w 1824715"/>
              <a:gd name="connsiteY7" fmla="*/ 169069 h 1128713"/>
              <a:gd name="connsiteX8" fmla="*/ 1457584 w 1824715"/>
              <a:gd name="connsiteY8" fmla="*/ 240507 h 1128713"/>
              <a:gd name="connsiteX9" fmla="*/ 1390892 w 1824715"/>
              <a:gd name="connsiteY9" fmla="*/ 100013 h 1128713"/>
              <a:gd name="connsiteX10" fmla="*/ 1333726 w 1824715"/>
              <a:gd name="connsiteY10" fmla="*/ 516731 h 1128713"/>
              <a:gd name="connsiteX11" fmla="*/ 1276608 w 1824715"/>
              <a:gd name="connsiteY11" fmla="*/ 264319 h 1128713"/>
              <a:gd name="connsiteX12" fmla="*/ 1183680 w 1824715"/>
              <a:gd name="connsiteY12" fmla="*/ 521496 h 1128713"/>
              <a:gd name="connsiteX13" fmla="*/ 1083664 w 1824715"/>
              <a:gd name="connsiteY13" fmla="*/ 38100 h 1128713"/>
              <a:gd name="connsiteX14" fmla="*/ 1043267 w 1824715"/>
              <a:gd name="connsiteY14" fmla="*/ 507206 h 1128713"/>
              <a:gd name="connsiteX15" fmla="*/ 962300 w 1824715"/>
              <a:gd name="connsiteY15" fmla="*/ 95250 h 1128713"/>
              <a:gd name="connsiteX16" fmla="*/ 847959 w 1824715"/>
              <a:gd name="connsiteY16" fmla="*/ 526257 h 1128713"/>
              <a:gd name="connsiteX17" fmla="*/ 764564 w 1824715"/>
              <a:gd name="connsiteY17" fmla="*/ 214313 h 1128713"/>
              <a:gd name="connsiteX18" fmla="*/ 683602 w 1824715"/>
              <a:gd name="connsiteY18" fmla="*/ 476250 h 1128713"/>
              <a:gd name="connsiteX19" fmla="*/ 564481 w 1824715"/>
              <a:gd name="connsiteY19" fmla="*/ 145256 h 1128713"/>
              <a:gd name="connsiteX20" fmla="*/ 462073 w 1824715"/>
              <a:gd name="connsiteY20" fmla="*/ 521493 h 1128713"/>
              <a:gd name="connsiteX21" fmla="*/ 314377 w 1824715"/>
              <a:gd name="connsiteY21" fmla="*/ 140494 h 1128713"/>
              <a:gd name="connsiteX22" fmla="*/ 297760 w 1824715"/>
              <a:gd name="connsiteY22" fmla="*/ 426244 h 1128713"/>
              <a:gd name="connsiteX23" fmla="*/ 157194 w 1824715"/>
              <a:gd name="connsiteY23" fmla="*/ 0 h 1128713"/>
              <a:gd name="connsiteX24" fmla="*/ 176376 w 1824715"/>
              <a:gd name="connsiteY24" fmla="*/ 547688 h 1128713"/>
              <a:gd name="connsiteX25" fmla="*/ 9652 w 1824715"/>
              <a:gd name="connsiteY25" fmla="*/ 188119 h 1128713"/>
              <a:gd name="connsiteX26" fmla="*/ 100 w 1824715"/>
              <a:gd name="connsiteY26" fmla="*/ 533400 h 1128713"/>
              <a:gd name="connsiteX27" fmla="*/ 99 w 1824715"/>
              <a:gd name="connsiteY27" fmla="*/ 1128713 h 1128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24715" h="1128713">
                <a:moveTo>
                  <a:pt x="99" y="1128713"/>
                </a:moveTo>
                <a:lnTo>
                  <a:pt x="1824201" y="1128713"/>
                </a:lnTo>
                <a:cubicBezTo>
                  <a:pt x="1822614" y="927100"/>
                  <a:pt x="1825852" y="727869"/>
                  <a:pt x="1824265" y="526256"/>
                </a:cubicBezTo>
                <a:cubicBezTo>
                  <a:pt x="1822677" y="410369"/>
                  <a:pt x="1797214" y="292100"/>
                  <a:pt x="1786101" y="176213"/>
                </a:cubicBezTo>
                <a:cubicBezTo>
                  <a:pt x="1763876" y="292100"/>
                  <a:pt x="1755938" y="412750"/>
                  <a:pt x="1719426" y="523875"/>
                </a:cubicBezTo>
                <a:lnTo>
                  <a:pt x="1636134" y="161925"/>
                </a:lnTo>
                <a:lnTo>
                  <a:pt x="1602782" y="481012"/>
                </a:lnTo>
                <a:lnTo>
                  <a:pt x="1481357" y="169069"/>
                </a:lnTo>
                <a:cubicBezTo>
                  <a:pt x="1459927" y="190500"/>
                  <a:pt x="1467064" y="188119"/>
                  <a:pt x="1457584" y="240507"/>
                </a:cubicBezTo>
                <a:lnTo>
                  <a:pt x="1390892" y="100013"/>
                </a:lnTo>
                <a:cubicBezTo>
                  <a:pt x="1378192" y="215900"/>
                  <a:pt x="1389322" y="381794"/>
                  <a:pt x="1333726" y="516731"/>
                </a:cubicBezTo>
                <a:cubicBezTo>
                  <a:pt x="1292443" y="413544"/>
                  <a:pt x="1308358" y="400844"/>
                  <a:pt x="1276608" y="264319"/>
                </a:cubicBezTo>
                <a:cubicBezTo>
                  <a:pt x="1268671" y="408782"/>
                  <a:pt x="1220192" y="377033"/>
                  <a:pt x="1183680" y="521496"/>
                </a:cubicBezTo>
                <a:cubicBezTo>
                  <a:pt x="1118592" y="359571"/>
                  <a:pt x="1115414" y="209550"/>
                  <a:pt x="1083664" y="38100"/>
                </a:cubicBezTo>
                <a:cubicBezTo>
                  <a:pt x="1037626" y="209550"/>
                  <a:pt x="1041635" y="316707"/>
                  <a:pt x="1043267" y="507206"/>
                </a:cubicBezTo>
                <a:cubicBezTo>
                  <a:pt x="989292" y="418306"/>
                  <a:pt x="987700" y="193675"/>
                  <a:pt x="962300" y="95250"/>
                </a:cubicBezTo>
                <a:lnTo>
                  <a:pt x="847959" y="526257"/>
                </a:lnTo>
                <a:cubicBezTo>
                  <a:pt x="801922" y="443706"/>
                  <a:pt x="772501" y="311151"/>
                  <a:pt x="764564" y="214313"/>
                </a:cubicBezTo>
                <a:cubicBezTo>
                  <a:pt x="737576" y="300038"/>
                  <a:pt x="691540" y="342900"/>
                  <a:pt x="683602" y="476250"/>
                </a:cubicBezTo>
                <a:cubicBezTo>
                  <a:pt x="615295" y="334963"/>
                  <a:pt x="604188" y="255587"/>
                  <a:pt x="564481" y="145256"/>
                </a:cubicBezTo>
                <a:lnTo>
                  <a:pt x="462073" y="521493"/>
                </a:lnTo>
                <a:lnTo>
                  <a:pt x="314377" y="140494"/>
                </a:lnTo>
                <a:cubicBezTo>
                  <a:pt x="310427" y="265113"/>
                  <a:pt x="323160" y="284957"/>
                  <a:pt x="297760" y="426244"/>
                </a:cubicBezTo>
                <a:cubicBezTo>
                  <a:pt x="245373" y="291307"/>
                  <a:pt x="176244" y="115887"/>
                  <a:pt x="157194" y="0"/>
                </a:cubicBezTo>
                <a:cubicBezTo>
                  <a:pt x="112744" y="127000"/>
                  <a:pt x="187488" y="363538"/>
                  <a:pt x="176376" y="547688"/>
                </a:cubicBezTo>
                <a:cubicBezTo>
                  <a:pt x="97001" y="414338"/>
                  <a:pt x="50927" y="340519"/>
                  <a:pt x="9652" y="188119"/>
                </a:cubicBezTo>
                <a:cubicBezTo>
                  <a:pt x="-6223" y="335756"/>
                  <a:pt x="4164" y="378620"/>
                  <a:pt x="100" y="533400"/>
                </a:cubicBezTo>
                <a:cubicBezTo>
                  <a:pt x="3339" y="612776"/>
                  <a:pt x="-663" y="834231"/>
                  <a:pt x="99" y="1128713"/>
                </a:cubicBezTo>
                <a:close/>
              </a:path>
            </a:pathLst>
          </a:custGeom>
          <a:solidFill>
            <a:srgbClr val="517933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nl-NL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59208101-46C6-3B29-92A0-18A1A2873333}"/>
              </a:ext>
            </a:extLst>
          </p:cNvPr>
          <p:cNvSpPr/>
          <p:nvPr/>
        </p:nvSpPr>
        <p:spPr>
          <a:xfrm>
            <a:off x="3275296" y="1510943"/>
            <a:ext cx="2709843" cy="1726604"/>
          </a:xfrm>
          <a:custGeom>
            <a:avLst/>
            <a:gdLst>
              <a:gd name="connsiteX0" fmla="*/ 135114 w 1954389"/>
              <a:gd name="connsiteY0" fmla="*/ 1123950 h 1168047"/>
              <a:gd name="connsiteX1" fmla="*/ 1954389 w 1954389"/>
              <a:gd name="connsiteY1" fmla="*/ 1123950 h 1168047"/>
              <a:gd name="connsiteX2" fmla="*/ 1949627 w 1954389"/>
              <a:gd name="connsiteY2" fmla="*/ 519112 h 1168047"/>
              <a:gd name="connsiteX3" fmla="*/ 1916289 w 1954389"/>
              <a:gd name="connsiteY3" fmla="*/ 171450 h 1168047"/>
              <a:gd name="connsiteX4" fmla="*/ 1849614 w 1954389"/>
              <a:gd name="connsiteY4" fmla="*/ 519112 h 1168047"/>
              <a:gd name="connsiteX5" fmla="*/ 1706739 w 1954389"/>
              <a:gd name="connsiteY5" fmla="*/ 190500 h 1168047"/>
              <a:gd name="connsiteX6" fmla="*/ 1692452 w 1954389"/>
              <a:gd name="connsiteY6" fmla="*/ 461962 h 1168047"/>
              <a:gd name="connsiteX7" fmla="*/ 1549577 w 1954389"/>
              <a:gd name="connsiteY7" fmla="*/ 42862 h 1168047"/>
              <a:gd name="connsiteX8" fmla="*/ 1478139 w 1954389"/>
              <a:gd name="connsiteY8" fmla="*/ 428625 h 1168047"/>
              <a:gd name="connsiteX9" fmla="*/ 1430514 w 1954389"/>
              <a:gd name="connsiteY9" fmla="*/ 142875 h 1168047"/>
              <a:gd name="connsiteX10" fmla="*/ 1392414 w 1954389"/>
              <a:gd name="connsiteY10" fmla="*/ 490537 h 1168047"/>
              <a:gd name="connsiteX11" fmla="*/ 1297164 w 1954389"/>
              <a:gd name="connsiteY11" fmla="*/ 80962 h 1168047"/>
              <a:gd name="connsiteX12" fmla="*/ 1273352 w 1954389"/>
              <a:gd name="connsiteY12" fmla="*/ 514350 h 1168047"/>
              <a:gd name="connsiteX13" fmla="*/ 1178102 w 1954389"/>
              <a:gd name="connsiteY13" fmla="*/ 0 h 1168047"/>
              <a:gd name="connsiteX14" fmla="*/ 1039989 w 1954389"/>
              <a:gd name="connsiteY14" fmla="*/ 514350 h 1168047"/>
              <a:gd name="connsiteX15" fmla="*/ 963789 w 1954389"/>
              <a:gd name="connsiteY15" fmla="*/ 219075 h 1168047"/>
              <a:gd name="connsiteX16" fmla="*/ 897114 w 1954389"/>
              <a:gd name="connsiteY16" fmla="*/ 457200 h 1168047"/>
              <a:gd name="connsiteX17" fmla="*/ 873302 w 1954389"/>
              <a:gd name="connsiteY17" fmla="*/ 166687 h 1168047"/>
              <a:gd name="connsiteX18" fmla="*/ 792339 w 1954389"/>
              <a:gd name="connsiteY18" fmla="*/ 423862 h 1168047"/>
              <a:gd name="connsiteX19" fmla="*/ 739952 w 1954389"/>
              <a:gd name="connsiteY19" fmla="*/ 204787 h 1168047"/>
              <a:gd name="connsiteX20" fmla="*/ 654227 w 1954389"/>
              <a:gd name="connsiteY20" fmla="*/ 500062 h 1168047"/>
              <a:gd name="connsiteX21" fmla="*/ 573264 w 1954389"/>
              <a:gd name="connsiteY21" fmla="*/ 128587 h 1168047"/>
              <a:gd name="connsiteX22" fmla="*/ 497064 w 1954389"/>
              <a:gd name="connsiteY22" fmla="*/ 509587 h 1168047"/>
              <a:gd name="connsiteX23" fmla="*/ 439914 w 1954389"/>
              <a:gd name="connsiteY23" fmla="*/ 161925 h 1168047"/>
              <a:gd name="connsiteX24" fmla="*/ 306564 w 1954389"/>
              <a:gd name="connsiteY24" fmla="*/ 542925 h 1168047"/>
              <a:gd name="connsiteX25" fmla="*/ 182739 w 1954389"/>
              <a:gd name="connsiteY25" fmla="*/ 85725 h 1168047"/>
              <a:gd name="connsiteX26" fmla="*/ 135114 w 1954389"/>
              <a:gd name="connsiteY26" fmla="*/ 528637 h 1168047"/>
              <a:gd name="connsiteX27" fmla="*/ 135114 w 1954389"/>
              <a:gd name="connsiteY27" fmla="*/ 1123950 h 1168047"/>
              <a:gd name="connsiteX0" fmla="*/ 135114 w 1954389"/>
              <a:gd name="connsiteY0" fmla="*/ 1123950 h 1168047"/>
              <a:gd name="connsiteX1" fmla="*/ 1954389 w 1954389"/>
              <a:gd name="connsiteY1" fmla="*/ 1123950 h 1168047"/>
              <a:gd name="connsiteX2" fmla="*/ 1949627 w 1954389"/>
              <a:gd name="connsiteY2" fmla="*/ 519112 h 1168047"/>
              <a:gd name="connsiteX3" fmla="*/ 1916289 w 1954389"/>
              <a:gd name="connsiteY3" fmla="*/ 171450 h 1168047"/>
              <a:gd name="connsiteX4" fmla="*/ 1849614 w 1954389"/>
              <a:gd name="connsiteY4" fmla="*/ 519112 h 1168047"/>
              <a:gd name="connsiteX5" fmla="*/ 1706739 w 1954389"/>
              <a:gd name="connsiteY5" fmla="*/ 190500 h 1168047"/>
              <a:gd name="connsiteX6" fmla="*/ 1692452 w 1954389"/>
              <a:gd name="connsiteY6" fmla="*/ 461962 h 1168047"/>
              <a:gd name="connsiteX7" fmla="*/ 1549577 w 1954389"/>
              <a:gd name="connsiteY7" fmla="*/ 42862 h 1168047"/>
              <a:gd name="connsiteX8" fmla="*/ 1478139 w 1954389"/>
              <a:gd name="connsiteY8" fmla="*/ 428625 h 1168047"/>
              <a:gd name="connsiteX9" fmla="*/ 1430514 w 1954389"/>
              <a:gd name="connsiteY9" fmla="*/ 142875 h 1168047"/>
              <a:gd name="connsiteX10" fmla="*/ 1392414 w 1954389"/>
              <a:gd name="connsiteY10" fmla="*/ 490537 h 1168047"/>
              <a:gd name="connsiteX11" fmla="*/ 1297164 w 1954389"/>
              <a:gd name="connsiteY11" fmla="*/ 80962 h 1168047"/>
              <a:gd name="connsiteX12" fmla="*/ 1273352 w 1954389"/>
              <a:gd name="connsiteY12" fmla="*/ 514350 h 1168047"/>
              <a:gd name="connsiteX13" fmla="*/ 1178102 w 1954389"/>
              <a:gd name="connsiteY13" fmla="*/ 0 h 1168047"/>
              <a:gd name="connsiteX14" fmla="*/ 1039989 w 1954389"/>
              <a:gd name="connsiteY14" fmla="*/ 514350 h 1168047"/>
              <a:gd name="connsiteX15" fmla="*/ 963789 w 1954389"/>
              <a:gd name="connsiteY15" fmla="*/ 219075 h 1168047"/>
              <a:gd name="connsiteX16" fmla="*/ 897114 w 1954389"/>
              <a:gd name="connsiteY16" fmla="*/ 457200 h 1168047"/>
              <a:gd name="connsiteX17" fmla="*/ 873302 w 1954389"/>
              <a:gd name="connsiteY17" fmla="*/ 166687 h 1168047"/>
              <a:gd name="connsiteX18" fmla="*/ 792339 w 1954389"/>
              <a:gd name="connsiteY18" fmla="*/ 423862 h 1168047"/>
              <a:gd name="connsiteX19" fmla="*/ 739952 w 1954389"/>
              <a:gd name="connsiteY19" fmla="*/ 204787 h 1168047"/>
              <a:gd name="connsiteX20" fmla="*/ 654227 w 1954389"/>
              <a:gd name="connsiteY20" fmla="*/ 500062 h 1168047"/>
              <a:gd name="connsiteX21" fmla="*/ 573264 w 1954389"/>
              <a:gd name="connsiteY21" fmla="*/ 128587 h 1168047"/>
              <a:gd name="connsiteX22" fmla="*/ 497064 w 1954389"/>
              <a:gd name="connsiteY22" fmla="*/ 509587 h 1168047"/>
              <a:gd name="connsiteX23" fmla="*/ 439914 w 1954389"/>
              <a:gd name="connsiteY23" fmla="*/ 161925 h 1168047"/>
              <a:gd name="connsiteX24" fmla="*/ 306564 w 1954389"/>
              <a:gd name="connsiteY24" fmla="*/ 542925 h 1168047"/>
              <a:gd name="connsiteX25" fmla="*/ 182739 w 1954389"/>
              <a:gd name="connsiteY25" fmla="*/ 85725 h 1168047"/>
              <a:gd name="connsiteX26" fmla="*/ 135114 w 1954389"/>
              <a:gd name="connsiteY26" fmla="*/ 528637 h 1168047"/>
              <a:gd name="connsiteX27" fmla="*/ 135114 w 1954389"/>
              <a:gd name="connsiteY27" fmla="*/ 1123950 h 1168047"/>
              <a:gd name="connsiteX0" fmla="*/ 1833 w 1821108"/>
              <a:gd name="connsiteY0" fmla="*/ 1123950 h 1168047"/>
              <a:gd name="connsiteX1" fmla="*/ 1821108 w 1821108"/>
              <a:gd name="connsiteY1" fmla="*/ 1123950 h 1168047"/>
              <a:gd name="connsiteX2" fmla="*/ 1816346 w 1821108"/>
              <a:gd name="connsiteY2" fmla="*/ 519112 h 1168047"/>
              <a:gd name="connsiteX3" fmla="*/ 1783008 w 1821108"/>
              <a:gd name="connsiteY3" fmla="*/ 171450 h 1168047"/>
              <a:gd name="connsiteX4" fmla="*/ 1716333 w 1821108"/>
              <a:gd name="connsiteY4" fmla="*/ 519112 h 1168047"/>
              <a:gd name="connsiteX5" fmla="*/ 1573458 w 1821108"/>
              <a:gd name="connsiteY5" fmla="*/ 190500 h 1168047"/>
              <a:gd name="connsiteX6" fmla="*/ 1559171 w 1821108"/>
              <a:gd name="connsiteY6" fmla="*/ 461962 h 1168047"/>
              <a:gd name="connsiteX7" fmla="*/ 1416296 w 1821108"/>
              <a:gd name="connsiteY7" fmla="*/ 42862 h 1168047"/>
              <a:gd name="connsiteX8" fmla="*/ 1344858 w 1821108"/>
              <a:gd name="connsiteY8" fmla="*/ 428625 h 1168047"/>
              <a:gd name="connsiteX9" fmla="*/ 1297233 w 1821108"/>
              <a:gd name="connsiteY9" fmla="*/ 142875 h 1168047"/>
              <a:gd name="connsiteX10" fmla="*/ 1259133 w 1821108"/>
              <a:gd name="connsiteY10" fmla="*/ 490537 h 1168047"/>
              <a:gd name="connsiteX11" fmla="*/ 1163883 w 1821108"/>
              <a:gd name="connsiteY11" fmla="*/ 80962 h 1168047"/>
              <a:gd name="connsiteX12" fmla="*/ 1140071 w 1821108"/>
              <a:gd name="connsiteY12" fmla="*/ 514350 h 1168047"/>
              <a:gd name="connsiteX13" fmla="*/ 1044821 w 1821108"/>
              <a:gd name="connsiteY13" fmla="*/ 0 h 1168047"/>
              <a:gd name="connsiteX14" fmla="*/ 906708 w 1821108"/>
              <a:gd name="connsiteY14" fmla="*/ 514350 h 1168047"/>
              <a:gd name="connsiteX15" fmla="*/ 830508 w 1821108"/>
              <a:gd name="connsiteY15" fmla="*/ 219075 h 1168047"/>
              <a:gd name="connsiteX16" fmla="*/ 763833 w 1821108"/>
              <a:gd name="connsiteY16" fmla="*/ 457200 h 1168047"/>
              <a:gd name="connsiteX17" fmla="*/ 740021 w 1821108"/>
              <a:gd name="connsiteY17" fmla="*/ 166687 h 1168047"/>
              <a:gd name="connsiteX18" fmla="*/ 659058 w 1821108"/>
              <a:gd name="connsiteY18" fmla="*/ 423862 h 1168047"/>
              <a:gd name="connsiteX19" fmla="*/ 606671 w 1821108"/>
              <a:gd name="connsiteY19" fmla="*/ 204787 h 1168047"/>
              <a:gd name="connsiteX20" fmla="*/ 520946 w 1821108"/>
              <a:gd name="connsiteY20" fmla="*/ 500062 h 1168047"/>
              <a:gd name="connsiteX21" fmla="*/ 439983 w 1821108"/>
              <a:gd name="connsiteY21" fmla="*/ 128587 h 1168047"/>
              <a:gd name="connsiteX22" fmla="*/ 363783 w 1821108"/>
              <a:gd name="connsiteY22" fmla="*/ 509587 h 1168047"/>
              <a:gd name="connsiteX23" fmla="*/ 306633 w 1821108"/>
              <a:gd name="connsiteY23" fmla="*/ 161925 h 1168047"/>
              <a:gd name="connsiteX24" fmla="*/ 173283 w 1821108"/>
              <a:gd name="connsiteY24" fmla="*/ 542925 h 1168047"/>
              <a:gd name="connsiteX25" fmla="*/ 49458 w 1821108"/>
              <a:gd name="connsiteY25" fmla="*/ 85725 h 1168047"/>
              <a:gd name="connsiteX26" fmla="*/ 1833 w 1821108"/>
              <a:gd name="connsiteY26" fmla="*/ 528637 h 1168047"/>
              <a:gd name="connsiteX27" fmla="*/ 1833 w 1821108"/>
              <a:gd name="connsiteY27" fmla="*/ 1123950 h 1168047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615"/>
              <a:gd name="connsiteY0" fmla="*/ 1123950 h 1125714"/>
              <a:gd name="connsiteX1" fmla="*/ 1821108 w 1821615"/>
              <a:gd name="connsiteY1" fmla="*/ 1123950 h 1125714"/>
              <a:gd name="connsiteX2" fmla="*/ 1821164 w 1821615"/>
              <a:gd name="connsiteY2" fmla="*/ 519112 h 1125714"/>
              <a:gd name="connsiteX3" fmla="*/ 1783008 w 1821615"/>
              <a:gd name="connsiteY3" fmla="*/ 171450 h 1125714"/>
              <a:gd name="connsiteX4" fmla="*/ 1716333 w 1821615"/>
              <a:gd name="connsiteY4" fmla="*/ 519112 h 1125714"/>
              <a:gd name="connsiteX5" fmla="*/ 1573458 w 1821615"/>
              <a:gd name="connsiteY5" fmla="*/ 190500 h 1125714"/>
              <a:gd name="connsiteX6" fmla="*/ 1559171 w 1821615"/>
              <a:gd name="connsiteY6" fmla="*/ 461962 h 1125714"/>
              <a:gd name="connsiteX7" fmla="*/ 1416296 w 1821615"/>
              <a:gd name="connsiteY7" fmla="*/ 42862 h 1125714"/>
              <a:gd name="connsiteX8" fmla="*/ 1344858 w 1821615"/>
              <a:gd name="connsiteY8" fmla="*/ 428625 h 1125714"/>
              <a:gd name="connsiteX9" fmla="*/ 1297233 w 1821615"/>
              <a:gd name="connsiteY9" fmla="*/ 142875 h 1125714"/>
              <a:gd name="connsiteX10" fmla="*/ 1259133 w 1821615"/>
              <a:gd name="connsiteY10" fmla="*/ 490537 h 1125714"/>
              <a:gd name="connsiteX11" fmla="*/ 1163883 w 1821615"/>
              <a:gd name="connsiteY11" fmla="*/ 80962 h 1125714"/>
              <a:gd name="connsiteX12" fmla="*/ 1140071 w 1821615"/>
              <a:gd name="connsiteY12" fmla="*/ 514350 h 1125714"/>
              <a:gd name="connsiteX13" fmla="*/ 1044821 w 1821615"/>
              <a:gd name="connsiteY13" fmla="*/ 0 h 1125714"/>
              <a:gd name="connsiteX14" fmla="*/ 906708 w 1821615"/>
              <a:gd name="connsiteY14" fmla="*/ 514350 h 1125714"/>
              <a:gd name="connsiteX15" fmla="*/ 830508 w 1821615"/>
              <a:gd name="connsiteY15" fmla="*/ 219075 h 1125714"/>
              <a:gd name="connsiteX16" fmla="*/ 763833 w 1821615"/>
              <a:gd name="connsiteY16" fmla="*/ 457200 h 1125714"/>
              <a:gd name="connsiteX17" fmla="*/ 740021 w 1821615"/>
              <a:gd name="connsiteY17" fmla="*/ 166687 h 1125714"/>
              <a:gd name="connsiteX18" fmla="*/ 659058 w 1821615"/>
              <a:gd name="connsiteY18" fmla="*/ 423862 h 1125714"/>
              <a:gd name="connsiteX19" fmla="*/ 606671 w 1821615"/>
              <a:gd name="connsiteY19" fmla="*/ 204787 h 1125714"/>
              <a:gd name="connsiteX20" fmla="*/ 520946 w 1821615"/>
              <a:gd name="connsiteY20" fmla="*/ 500062 h 1125714"/>
              <a:gd name="connsiteX21" fmla="*/ 439983 w 1821615"/>
              <a:gd name="connsiteY21" fmla="*/ 128587 h 1125714"/>
              <a:gd name="connsiteX22" fmla="*/ 363783 w 1821615"/>
              <a:gd name="connsiteY22" fmla="*/ 509587 h 1125714"/>
              <a:gd name="connsiteX23" fmla="*/ 306633 w 1821615"/>
              <a:gd name="connsiteY23" fmla="*/ 161925 h 1125714"/>
              <a:gd name="connsiteX24" fmla="*/ 173283 w 1821615"/>
              <a:gd name="connsiteY24" fmla="*/ 542925 h 1125714"/>
              <a:gd name="connsiteX25" fmla="*/ 49458 w 1821615"/>
              <a:gd name="connsiteY25" fmla="*/ 85725 h 1125714"/>
              <a:gd name="connsiteX26" fmla="*/ 1833 w 1821615"/>
              <a:gd name="connsiteY26" fmla="*/ 528637 h 1125714"/>
              <a:gd name="connsiteX27" fmla="*/ 1833 w 1821615"/>
              <a:gd name="connsiteY27" fmla="*/ 1123950 h 1125714"/>
              <a:gd name="connsiteX0" fmla="*/ 1833 w 1821164"/>
              <a:gd name="connsiteY0" fmla="*/ 1123950 h 1125714"/>
              <a:gd name="connsiteX1" fmla="*/ 1821108 w 1821164"/>
              <a:gd name="connsiteY1" fmla="*/ 1123950 h 1125714"/>
              <a:gd name="connsiteX2" fmla="*/ 1821164 w 1821164"/>
              <a:gd name="connsiteY2" fmla="*/ 519112 h 1125714"/>
              <a:gd name="connsiteX3" fmla="*/ 1783008 w 1821164"/>
              <a:gd name="connsiteY3" fmla="*/ 171450 h 1125714"/>
              <a:gd name="connsiteX4" fmla="*/ 1716333 w 1821164"/>
              <a:gd name="connsiteY4" fmla="*/ 519112 h 1125714"/>
              <a:gd name="connsiteX5" fmla="*/ 1573458 w 1821164"/>
              <a:gd name="connsiteY5" fmla="*/ 190500 h 1125714"/>
              <a:gd name="connsiteX6" fmla="*/ 1559171 w 1821164"/>
              <a:gd name="connsiteY6" fmla="*/ 461962 h 1125714"/>
              <a:gd name="connsiteX7" fmla="*/ 1416296 w 1821164"/>
              <a:gd name="connsiteY7" fmla="*/ 42862 h 1125714"/>
              <a:gd name="connsiteX8" fmla="*/ 1344858 w 1821164"/>
              <a:gd name="connsiteY8" fmla="*/ 428625 h 1125714"/>
              <a:gd name="connsiteX9" fmla="*/ 1297233 w 1821164"/>
              <a:gd name="connsiteY9" fmla="*/ 142875 h 1125714"/>
              <a:gd name="connsiteX10" fmla="*/ 1259133 w 1821164"/>
              <a:gd name="connsiteY10" fmla="*/ 490537 h 1125714"/>
              <a:gd name="connsiteX11" fmla="*/ 1163883 w 1821164"/>
              <a:gd name="connsiteY11" fmla="*/ 80962 h 1125714"/>
              <a:gd name="connsiteX12" fmla="*/ 1140071 w 1821164"/>
              <a:gd name="connsiteY12" fmla="*/ 514350 h 1125714"/>
              <a:gd name="connsiteX13" fmla="*/ 1044821 w 1821164"/>
              <a:gd name="connsiteY13" fmla="*/ 0 h 1125714"/>
              <a:gd name="connsiteX14" fmla="*/ 906708 w 1821164"/>
              <a:gd name="connsiteY14" fmla="*/ 514350 h 1125714"/>
              <a:gd name="connsiteX15" fmla="*/ 830508 w 1821164"/>
              <a:gd name="connsiteY15" fmla="*/ 219075 h 1125714"/>
              <a:gd name="connsiteX16" fmla="*/ 763833 w 1821164"/>
              <a:gd name="connsiteY16" fmla="*/ 457200 h 1125714"/>
              <a:gd name="connsiteX17" fmla="*/ 740021 w 1821164"/>
              <a:gd name="connsiteY17" fmla="*/ 166687 h 1125714"/>
              <a:gd name="connsiteX18" fmla="*/ 659058 w 1821164"/>
              <a:gd name="connsiteY18" fmla="*/ 423862 h 1125714"/>
              <a:gd name="connsiteX19" fmla="*/ 606671 w 1821164"/>
              <a:gd name="connsiteY19" fmla="*/ 204787 h 1125714"/>
              <a:gd name="connsiteX20" fmla="*/ 520946 w 1821164"/>
              <a:gd name="connsiteY20" fmla="*/ 500062 h 1125714"/>
              <a:gd name="connsiteX21" fmla="*/ 439983 w 1821164"/>
              <a:gd name="connsiteY21" fmla="*/ 128587 h 1125714"/>
              <a:gd name="connsiteX22" fmla="*/ 363783 w 1821164"/>
              <a:gd name="connsiteY22" fmla="*/ 509587 h 1125714"/>
              <a:gd name="connsiteX23" fmla="*/ 306633 w 1821164"/>
              <a:gd name="connsiteY23" fmla="*/ 161925 h 1125714"/>
              <a:gd name="connsiteX24" fmla="*/ 173283 w 1821164"/>
              <a:gd name="connsiteY24" fmla="*/ 542925 h 1125714"/>
              <a:gd name="connsiteX25" fmla="*/ 49458 w 1821164"/>
              <a:gd name="connsiteY25" fmla="*/ 85725 h 1125714"/>
              <a:gd name="connsiteX26" fmla="*/ 1833 w 1821164"/>
              <a:gd name="connsiteY26" fmla="*/ 528637 h 1125714"/>
              <a:gd name="connsiteX27" fmla="*/ 1833 w 1821164"/>
              <a:gd name="connsiteY27" fmla="*/ 1123950 h 1125714"/>
              <a:gd name="connsiteX0" fmla="*/ 1191 w 1822931"/>
              <a:gd name="connsiteY0" fmla="*/ 1123950 h 1125714"/>
              <a:gd name="connsiteX1" fmla="*/ 1822875 w 1822931"/>
              <a:gd name="connsiteY1" fmla="*/ 1123950 h 1125714"/>
              <a:gd name="connsiteX2" fmla="*/ 1822931 w 1822931"/>
              <a:gd name="connsiteY2" fmla="*/ 519112 h 1125714"/>
              <a:gd name="connsiteX3" fmla="*/ 1784775 w 1822931"/>
              <a:gd name="connsiteY3" fmla="*/ 171450 h 1125714"/>
              <a:gd name="connsiteX4" fmla="*/ 1718100 w 1822931"/>
              <a:gd name="connsiteY4" fmla="*/ 519112 h 1125714"/>
              <a:gd name="connsiteX5" fmla="*/ 1575225 w 1822931"/>
              <a:gd name="connsiteY5" fmla="*/ 190500 h 1125714"/>
              <a:gd name="connsiteX6" fmla="*/ 1560938 w 1822931"/>
              <a:gd name="connsiteY6" fmla="*/ 461962 h 1125714"/>
              <a:gd name="connsiteX7" fmla="*/ 1418063 w 1822931"/>
              <a:gd name="connsiteY7" fmla="*/ 42862 h 1125714"/>
              <a:gd name="connsiteX8" fmla="*/ 1346625 w 1822931"/>
              <a:gd name="connsiteY8" fmla="*/ 428625 h 1125714"/>
              <a:gd name="connsiteX9" fmla="*/ 1299000 w 1822931"/>
              <a:gd name="connsiteY9" fmla="*/ 142875 h 1125714"/>
              <a:gd name="connsiteX10" fmla="*/ 1260900 w 1822931"/>
              <a:gd name="connsiteY10" fmla="*/ 490537 h 1125714"/>
              <a:gd name="connsiteX11" fmla="*/ 1165650 w 1822931"/>
              <a:gd name="connsiteY11" fmla="*/ 80962 h 1125714"/>
              <a:gd name="connsiteX12" fmla="*/ 1141838 w 1822931"/>
              <a:gd name="connsiteY12" fmla="*/ 514350 h 1125714"/>
              <a:gd name="connsiteX13" fmla="*/ 1046588 w 1822931"/>
              <a:gd name="connsiteY13" fmla="*/ 0 h 1125714"/>
              <a:gd name="connsiteX14" fmla="*/ 908475 w 1822931"/>
              <a:gd name="connsiteY14" fmla="*/ 514350 h 1125714"/>
              <a:gd name="connsiteX15" fmla="*/ 832275 w 1822931"/>
              <a:gd name="connsiteY15" fmla="*/ 219075 h 1125714"/>
              <a:gd name="connsiteX16" fmla="*/ 765600 w 1822931"/>
              <a:gd name="connsiteY16" fmla="*/ 457200 h 1125714"/>
              <a:gd name="connsiteX17" fmla="*/ 741788 w 1822931"/>
              <a:gd name="connsiteY17" fmla="*/ 166687 h 1125714"/>
              <a:gd name="connsiteX18" fmla="*/ 660825 w 1822931"/>
              <a:gd name="connsiteY18" fmla="*/ 423862 h 1125714"/>
              <a:gd name="connsiteX19" fmla="*/ 608438 w 1822931"/>
              <a:gd name="connsiteY19" fmla="*/ 204787 h 1125714"/>
              <a:gd name="connsiteX20" fmla="*/ 522713 w 1822931"/>
              <a:gd name="connsiteY20" fmla="*/ 500062 h 1125714"/>
              <a:gd name="connsiteX21" fmla="*/ 441750 w 1822931"/>
              <a:gd name="connsiteY21" fmla="*/ 128587 h 1125714"/>
              <a:gd name="connsiteX22" fmla="*/ 365550 w 1822931"/>
              <a:gd name="connsiteY22" fmla="*/ 509587 h 1125714"/>
              <a:gd name="connsiteX23" fmla="*/ 308400 w 1822931"/>
              <a:gd name="connsiteY23" fmla="*/ 161925 h 1125714"/>
              <a:gd name="connsiteX24" fmla="*/ 175050 w 1822931"/>
              <a:gd name="connsiteY24" fmla="*/ 542925 h 1125714"/>
              <a:gd name="connsiteX25" fmla="*/ 51225 w 1822931"/>
              <a:gd name="connsiteY25" fmla="*/ 85725 h 1125714"/>
              <a:gd name="connsiteX26" fmla="*/ 3600 w 1822931"/>
              <a:gd name="connsiteY26" fmla="*/ 528637 h 1125714"/>
              <a:gd name="connsiteX27" fmla="*/ 1191 w 1822931"/>
              <a:gd name="connsiteY27" fmla="*/ 1123950 h 1125714"/>
              <a:gd name="connsiteX0" fmla="*/ 1191 w 1822931"/>
              <a:gd name="connsiteY0" fmla="*/ 1123950 h 1123950"/>
              <a:gd name="connsiteX1" fmla="*/ 1822875 w 1822931"/>
              <a:gd name="connsiteY1" fmla="*/ 1123950 h 1123950"/>
              <a:gd name="connsiteX2" fmla="*/ 1822931 w 1822931"/>
              <a:gd name="connsiteY2" fmla="*/ 519112 h 1123950"/>
              <a:gd name="connsiteX3" fmla="*/ 1784775 w 1822931"/>
              <a:gd name="connsiteY3" fmla="*/ 171450 h 1123950"/>
              <a:gd name="connsiteX4" fmla="*/ 1718100 w 1822931"/>
              <a:gd name="connsiteY4" fmla="*/ 519112 h 1123950"/>
              <a:gd name="connsiteX5" fmla="*/ 1575225 w 1822931"/>
              <a:gd name="connsiteY5" fmla="*/ 190500 h 1123950"/>
              <a:gd name="connsiteX6" fmla="*/ 1560938 w 1822931"/>
              <a:gd name="connsiteY6" fmla="*/ 461962 h 1123950"/>
              <a:gd name="connsiteX7" fmla="*/ 1418063 w 1822931"/>
              <a:gd name="connsiteY7" fmla="*/ 42862 h 1123950"/>
              <a:gd name="connsiteX8" fmla="*/ 1346625 w 1822931"/>
              <a:gd name="connsiteY8" fmla="*/ 428625 h 1123950"/>
              <a:gd name="connsiteX9" fmla="*/ 1299000 w 1822931"/>
              <a:gd name="connsiteY9" fmla="*/ 142875 h 1123950"/>
              <a:gd name="connsiteX10" fmla="*/ 1260900 w 1822931"/>
              <a:gd name="connsiteY10" fmla="*/ 490537 h 1123950"/>
              <a:gd name="connsiteX11" fmla="*/ 1165650 w 1822931"/>
              <a:gd name="connsiteY11" fmla="*/ 80962 h 1123950"/>
              <a:gd name="connsiteX12" fmla="*/ 1141838 w 1822931"/>
              <a:gd name="connsiteY12" fmla="*/ 514350 h 1123950"/>
              <a:gd name="connsiteX13" fmla="*/ 1046588 w 1822931"/>
              <a:gd name="connsiteY13" fmla="*/ 0 h 1123950"/>
              <a:gd name="connsiteX14" fmla="*/ 908475 w 1822931"/>
              <a:gd name="connsiteY14" fmla="*/ 514350 h 1123950"/>
              <a:gd name="connsiteX15" fmla="*/ 832275 w 1822931"/>
              <a:gd name="connsiteY15" fmla="*/ 219075 h 1123950"/>
              <a:gd name="connsiteX16" fmla="*/ 765600 w 1822931"/>
              <a:gd name="connsiteY16" fmla="*/ 457200 h 1123950"/>
              <a:gd name="connsiteX17" fmla="*/ 741788 w 1822931"/>
              <a:gd name="connsiteY17" fmla="*/ 166687 h 1123950"/>
              <a:gd name="connsiteX18" fmla="*/ 660825 w 1822931"/>
              <a:gd name="connsiteY18" fmla="*/ 423862 h 1123950"/>
              <a:gd name="connsiteX19" fmla="*/ 608438 w 1822931"/>
              <a:gd name="connsiteY19" fmla="*/ 204787 h 1123950"/>
              <a:gd name="connsiteX20" fmla="*/ 522713 w 1822931"/>
              <a:gd name="connsiteY20" fmla="*/ 500062 h 1123950"/>
              <a:gd name="connsiteX21" fmla="*/ 441750 w 1822931"/>
              <a:gd name="connsiteY21" fmla="*/ 128587 h 1123950"/>
              <a:gd name="connsiteX22" fmla="*/ 365550 w 1822931"/>
              <a:gd name="connsiteY22" fmla="*/ 509587 h 1123950"/>
              <a:gd name="connsiteX23" fmla="*/ 308400 w 1822931"/>
              <a:gd name="connsiteY23" fmla="*/ 161925 h 1123950"/>
              <a:gd name="connsiteX24" fmla="*/ 175050 w 1822931"/>
              <a:gd name="connsiteY24" fmla="*/ 542925 h 1123950"/>
              <a:gd name="connsiteX25" fmla="*/ 51225 w 1822931"/>
              <a:gd name="connsiteY25" fmla="*/ 85725 h 1123950"/>
              <a:gd name="connsiteX26" fmla="*/ 3600 w 1822931"/>
              <a:gd name="connsiteY26" fmla="*/ 528637 h 1123950"/>
              <a:gd name="connsiteX27" fmla="*/ 1191 w 1822931"/>
              <a:gd name="connsiteY27" fmla="*/ 1123950 h 1123950"/>
              <a:gd name="connsiteX0" fmla="*/ 198 w 1821938"/>
              <a:gd name="connsiteY0" fmla="*/ 1123950 h 1123950"/>
              <a:gd name="connsiteX1" fmla="*/ 1821882 w 1821938"/>
              <a:gd name="connsiteY1" fmla="*/ 1123950 h 1123950"/>
              <a:gd name="connsiteX2" fmla="*/ 1821938 w 1821938"/>
              <a:gd name="connsiteY2" fmla="*/ 519112 h 1123950"/>
              <a:gd name="connsiteX3" fmla="*/ 1783782 w 1821938"/>
              <a:gd name="connsiteY3" fmla="*/ 171450 h 1123950"/>
              <a:gd name="connsiteX4" fmla="*/ 1717107 w 1821938"/>
              <a:gd name="connsiteY4" fmla="*/ 519112 h 1123950"/>
              <a:gd name="connsiteX5" fmla="*/ 1574232 w 1821938"/>
              <a:gd name="connsiteY5" fmla="*/ 190500 h 1123950"/>
              <a:gd name="connsiteX6" fmla="*/ 1559945 w 1821938"/>
              <a:gd name="connsiteY6" fmla="*/ 461962 h 1123950"/>
              <a:gd name="connsiteX7" fmla="*/ 1417070 w 1821938"/>
              <a:gd name="connsiteY7" fmla="*/ 42862 h 1123950"/>
              <a:gd name="connsiteX8" fmla="*/ 1345632 w 1821938"/>
              <a:gd name="connsiteY8" fmla="*/ 428625 h 1123950"/>
              <a:gd name="connsiteX9" fmla="*/ 1298007 w 1821938"/>
              <a:gd name="connsiteY9" fmla="*/ 142875 h 1123950"/>
              <a:gd name="connsiteX10" fmla="*/ 1259907 w 1821938"/>
              <a:gd name="connsiteY10" fmla="*/ 490537 h 1123950"/>
              <a:gd name="connsiteX11" fmla="*/ 1164657 w 1821938"/>
              <a:gd name="connsiteY11" fmla="*/ 80962 h 1123950"/>
              <a:gd name="connsiteX12" fmla="*/ 1140845 w 1821938"/>
              <a:gd name="connsiteY12" fmla="*/ 514350 h 1123950"/>
              <a:gd name="connsiteX13" fmla="*/ 1045595 w 1821938"/>
              <a:gd name="connsiteY13" fmla="*/ 0 h 1123950"/>
              <a:gd name="connsiteX14" fmla="*/ 907482 w 1821938"/>
              <a:gd name="connsiteY14" fmla="*/ 514350 h 1123950"/>
              <a:gd name="connsiteX15" fmla="*/ 831282 w 1821938"/>
              <a:gd name="connsiteY15" fmla="*/ 219075 h 1123950"/>
              <a:gd name="connsiteX16" fmla="*/ 764607 w 1821938"/>
              <a:gd name="connsiteY16" fmla="*/ 457200 h 1123950"/>
              <a:gd name="connsiteX17" fmla="*/ 740795 w 1821938"/>
              <a:gd name="connsiteY17" fmla="*/ 166687 h 1123950"/>
              <a:gd name="connsiteX18" fmla="*/ 659832 w 1821938"/>
              <a:gd name="connsiteY18" fmla="*/ 423862 h 1123950"/>
              <a:gd name="connsiteX19" fmla="*/ 607445 w 1821938"/>
              <a:gd name="connsiteY19" fmla="*/ 204787 h 1123950"/>
              <a:gd name="connsiteX20" fmla="*/ 521720 w 1821938"/>
              <a:gd name="connsiteY20" fmla="*/ 500062 h 1123950"/>
              <a:gd name="connsiteX21" fmla="*/ 440757 w 1821938"/>
              <a:gd name="connsiteY21" fmla="*/ 128587 h 1123950"/>
              <a:gd name="connsiteX22" fmla="*/ 364557 w 1821938"/>
              <a:gd name="connsiteY22" fmla="*/ 509587 h 1123950"/>
              <a:gd name="connsiteX23" fmla="*/ 307407 w 1821938"/>
              <a:gd name="connsiteY23" fmla="*/ 161925 h 1123950"/>
              <a:gd name="connsiteX24" fmla="*/ 174057 w 1821938"/>
              <a:gd name="connsiteY24" fmla="*/ 542925 h 1123950"/>
              <a:gd name="connsiteX25" fmla="*/ 50232 w 1821938"/>
              <a:gd name="connsiteY25" fmla="*/ 85725 h 1123950"/>
              <a:gd name="connsiteX26" fmla="*/ 2607 w 1821938"/>
              <a:gd name="connsiteY26" fmla="*/ 528637 h 1123950"/>
              <a:gd name="connsiteX27" fmla="*/ 198 w 1821938"/>
              <a:gd name="connsiteY27" fmla="*/ 1123950 h 1123950"/>
              <a:gd name="connsiteX0" fmla="*/ 99 w 1821839"/>
              <a:gd name="connsiteY0" fmla="*/ 1123950 h 1123950"/>
              <a:gd name="connsiteX1" fmla="*/ 1821783 w 1821839"/>
              <a:gd name="connsiteY1" fmla="*/ 1123950 h 1123950"/>
              <a:gd name="connsiteX2" fmla="*/ 1821839 w 1821839"/>
              <a:gd name="connsiteY2" fmla="*/ 519112 h 1123950"/>
              <a:gd name="connsiteX3" fmla="*/ 1783683 w 1821839"/>
              <a:gd name="connsiteY3" fmla="*/ 171450 h 1123950"/>
              <a:gd name="connsiteX4" fmla="*/ 1717008 w 1821839"/>
              <a:gd name="connsiteY4" fmla="*/ 519112 h 1123950"/>
              <a:gd name="connsiteX5" fmla="*/ 1574133 w 1821839"/>
              <a:gd name="connsiteY5" fmla="*/ 190500 h 1123950"/>
              <a:gd name="connsiteX6" fmla="*/ 1559846 w 1821839"/>
              <a:gd name="connsiteY6" fmla="*/ 461962 h 1123950"/>
              <a:gd name="connsiteX7" fmla="*/ 1416971 w 1821839"/>
              <a:gd name="connsiteY7" fmla="*/ 42862 h 1123950"/>
              <a:gd name="connsiteX8" fmla="*/ 1345533 w 1821839"/>
              <a:gd name="connsiteY8" fmla="*/ 428625 h 1123950"/>
              <a:gd name="connsiteX9" fmla="*/ 1297908 w 1821839"/>
              <a:gd name="connsiteY9" fmla="*/ 142875 h 1123950"/>
              <a:gd name="connsiteX10" fmla="*/ 1259808 w 1821839"/>
              <a:gd name="connsiteY10" fmla="*/ 490537 h 1123950"/>
              <a:gd name="connsiteX11" fmla="*/ 1164558 w 1821839"/>
              <a:gd name="connsiteY11" fmla="*/ 80962 h 1123950"/>
              <a:gd name="connsiteX12" fmla="*/ 1140746 w 1821839"/>
              <a:gd name="connsiteY12" fmla="*/ 514350 h 1123950"/>
              <a:gd name="connsiteX13" fmla="*/ 1045496 w 1821839"/>
              <a:gd name="connsiteY13" fmla="*/ 0 h 1123950"/>
              <a:gd name="connsiteX14" fmla="*/ 907383 w 1821839"/>
              <a:gd name="connsiteY14" fmla="*/ 514350 h 1123950"/>
              <a:gd name="connsiteX15" fmla="*/ 831183 w 1821839"/>
              <a:gd name="connsiteY15" fmla="*/ 219075 h 1123950"/>
              <a:gd name="connsiteX16" fmla="*/ 764508 w 1821839"/>
              <a:gd name="connsiteY16" fmla="*/ 457200 h 1123950"/>
              <a:gd name="connsiteX17" fmla="*/ 740696 w 1821839"/>
              <a:gd name="connsiteY17" fmla="*/ 166687 h 1123950"/>
              <a:gd name="connsiteX18" fmla="*/ 659733 w 1821839"/>
              <a:gd name="connsiteY18" fmla="*/ 423862 h 1123950"/>
              <a:gd name="connsiteX19" fmla="*/ 607346 w 1821839"/>
              <a:gd name="connsiteY19" fmla="*/ 204787 h 1123950"/>
              <a:gd name="connsiteX20" fmla="*/ 521621 w 1821839"/>
              <a:gd name="connsiteY20" fmla="*/ 500062 h 1123950"/>
              <a:gd name="connsiteX21" fmla="*/ 440658 w 1821839"/>
              <a:gd name="connsiteY21" fmla="*/ 128587 h 1123950"/>
              <a:gd name="connsiteX22" fmla="*/ 364458 w 1821839"/>
              <a:gd name="connsiteY22" fmla="*/ 509587 h 1123950"/>
              <a:gd name="connsiteX23" fmla="*/ 307308 w 1821839"/>
              <a:gd name="connsiteY23" fmla="*/ 161925 h 1123950"/>
              <a:gd name="connsiteX24" fmla="*/ 173958 w 1821839"/>
              <a:gd name="connsiteY24" fmla="*/ 542925 h 1123950"/>
              <a:gd name="connsiteX25" fmla="*/ 50133 w 1821839"/>
              <a:gd name="connsiteY25" fmla="*/ 85725 h 1123950"/>
              <a:gd name="connsiteX26" fmla="*/ 2508 w 1821839"/>
              <a:gd name="connsiteY26" fmla="*/ 528637 h 1123950"/>
              <a:gd name="connsiteX27" fmla="*/ 99 w 1821839"/>
              <a:gd name="connsiteY27" fmla="*/ 1123950 h 1123950"/>
              <a:gd name="connsiteX0" fmla="*/ 216 w 1819547"/>
              <a:gd name="connsiteY0" fmla="*/ 1123950 h 1123950"/>
              <a:gd name="connsiteX1" fmla="*/ 1819491 w 1819547"/>
              <a:gd name="connsiteY1" fmla="*/ 1123950 h 1123950"/>
              <a:gd name="connsiteX2" fmla="*/ 1819547 w 1819547"/>
              <a:gd name="connsiteY2" fmla="*/ 519112 h 1123950"/>
              <a:gd name="connsiteX3" fmla="*/ 1781391 w 1819547"/>
              <a:gd name="connsiteY3" fmla="*/ 171450 h 1123950"/>
              <a:gd name="connsiteX4" fmla="*/ 1714716 w 1819547"/>
              <a:gd name="connsiteY4" fmla="*/ 519112 h 1123950"/>
              <a:gd name="connsiteX5" fmla="*/ 1571841 w 1819547"/>
              <a:gd name="connsiteY5" fmla="*/ 190500 h 1123950"/>
              <a:gd name="connsiteX6" fmla="*/ 1557554 w 1819547"/>
              <a:gd name="connsiteY6" fmla="*/ 461962 h 1123950"/>
              <a:gd name="connsiteX7" fmla="*/ 1414679 w 1819547"/>
              <a:gd name="connsiteY7" fmla="*/ 42862 h 1123950"/>
              <a:gd name="connsiteX8" fmla="*/ 1343241 w 1819547"/>
              <a:gd name="connsiteY8" fmla="*/ 428625 h 1123950"/>
              <a:gd name="connsiteX9" fmla="*/ 1295616 w 1819547"/>
              <a:gd name="connsiteY9" fmla="*/ 142875 h 1123950"/>
              <a:gd name="connsiteX10" fmla="*/ 1257516 w 1819547"/>
              <a:gd name="connsiteY10" fmla="*/ 490537 h 1123950"/>
              <a:gd name="connsiteX11" fmla="*/ 1162266 w 1819547"/>
              <a:gd name="connsiteY11" fmla="*/ 80962 h 1123950"/>
              <a:gd name="connsiteX12" fmla="*/ 1138454 w 1819547"/>
              <a:gd name="connsiteY12" fmla="*/ 514350 h 1123950"/>
              <a:gd name="connsiteX13" fmla="*/ 1043204 w 1819547"/>
              <a:gd name="connsiteY13" fmla="*/ 0 h 1123950"/>
              <a:gd name="connsiteX14" fmla="*/ 905091 w 1819547"/>
              <a:gd name="connsiteY14" fmla="*/ 514350 h 1123950"/>
              <a:gd name="connsiteX15" fmla="*/ 828891 w 1819547"/>
              <a:gd name="connsiteY15" fmla="*/ 219075 h 1123950"/>
              <a:gd name="connsiteX16" fmla="*/ 762216 w 1819547"/>
              <a:gd name="connsiteY16" fmla="*/ 457200 h 1123950"/>
              <a:gd name="connsiteX17" fmla="*/ 738404 w 1819547"/>
              <a:gd name="connsiteY17" fmla="*/ 166687 h 1123950"/>
              <a:gd name="connsiteX18" fmla="*/ 657441 w 1819547"/>
              <a:gd name="connsiteY18" fmla="*/ 423862 h 1123950"/>
              <a:gd name="connsiteX19" fmla="*/ 605054 w 1819547"/>
              <a:gd name="connsiteY19" fmla="*/ 204787 h 1123950"/>
              <a:gd name="connsiteX20" fmla="*/ 519329 w 1819547"/>
              <a:gd name="connsiteY20" fmla="*/ 500062 h 1123950"/>
              <a:gd name="connsiteX21" fmla="*/ 438366 w 1819547"/>
              <a:gd name="connsiteY21" fmla="*/ 128587 h 1123950"/>
              <a:gd name="connsiteX22" fmla="*/ 362166 w 1819547"/>
              <a:gd name="connsiteY22" fmla="*/ 509587 h 1123950"/>
              <a:gd name="connsiteX23" fmla="*/ 305016 w 1819547"/>
              <a:gd name="connsiteY23" fmla="*/ 161925 h 1123950"/>
              <a:gd name="connsiteX24" fmla="*/ 171666 w 1819547"/>
              <a:gd name="connsiteY24" fmla="*/ 542925 h 1123950"/>
              <a:gd name="connsiteX25" fmla="*/ 47841 w 1819547"/>
              <a:gd name="connsiteY25" fmla="*/ 85725 h 1123950"/>
              <a:gd name="connsiteX26" fmla="*/ 216 w 1819547"/>
              <a:gd name="connsiteY26" fmla="*/ 528637 h 1123950"/>
              <a:gd name="connsiteX27" fmla="*/ 216 w 1819547"/>
              <a:gd name="connsiteY27" fmla="*/ 1123950 h 1123950"/>
              <a:gd name="connsiteX0" fmla="*/ 216 w 1821898"/>
              <a:gd name="connsiteY0" fmla="*/ 1123950 h 1123950"/>
              <a:gd name="connsiteX1" fmla="*/ 1821898 w 1821898"/>
              <a:gd name="connsiteY1" fmla="*/ 1123950 h 1123950"/>
              <a:gd name="connsiteX2" fmla="*/ 1819547 w 1821898"/>
              <a:gd name="connsiteY2" fmla="*/ 519112 h 1123950"/>
              <a:gd name="connsiteX3" fmla="*/ 1781391 w 1821898"/>
              <a:gd name="connsiteY3" fmla="*/ 171450 h 1123950"/>
              <a:gd name="connsiteX4" fmla="*/ 1714716 w 1821898"/>
              <a:gd name="connsiteY4" fmla="*/ 519112 h 1123950"/>
              <a:gd name="connsiteX5" fmla="*/ 1571841 w 1821898"/>
              <a:gd name="connsiteY5" fmla="*/ 190500 h 1123950"/>
              <a:gd name="connsiteX6" fmla="*/ 1557554 w 1821898"/>
              <a:gd name="connsiteY6" fmla="*/ 461962 h 1123950"/>
              <a:gd name="connsiteX7" fmla="*/ 1414679 w 1821898"/>
              <a:gd name="connsiteY7" fmla="*/ 42862 h 1123950"/>
              <a:gd name="connsiteX8" fmla="*/ 1343241 w 1821898"/>
              <a:gd name="connsiteY8" fmla="*/ 428625 h 1123950"/>
              <a:gd name="connsiteX9" fmla="*/ 1295616 w 1821898"/>
              <a:gd name="connsiteY9" fmla="*/ 142875 h 1123950"/>
              <a:gd name="connsiteX10" fmla="*/ 1257516 w 1821898"/>
              <a:gd name="connsiteY10" fmla="*/ 490537 h 1123950"/>
              <a:gd name="connsiteX11" fmla="*/ 1162266 w 1821898"/>
              <a:gd name="connsiteY11" fmla="*/ 80962 h 1123950"/>
              <a:gd name="connsiteX12" fmla="*/ 1138454 w 1821898"/>
              <a:gd name="connsiteY12" fmla="*/ 514350 h 1123950"/>
              <a:gd name="connsiteX13" fmla="*/ 1043204 w 1821898"/>
              <a:gd name="connsiteY13" fmla="*/ 0 h 1123950"/>
              <a:gd name="connsiteX14" fmla="*/ 905091 w 1821898"/>
              <a:gd name="connsiteY14" fmla="*/ 514350 h 1123950"/>
              <a:gd name="connsiteX15" fmla="*/ 828891 w 1821898"/>
              <a:gd name="connsiteY15" fmla="*/ 219075 h 1123950"/>
              <a:gd name="connsiteX16" fmla="*/ 762216 w 1821898"/>
              <a:gd name="connsiteY16" fmla="*/ 457200 h 1123950"/>
              <a:gd name="connsiteX17" fmla="*/ 738404 w 1821898"/>
              <a:gd name="connsiteY17" fmla="*/ 166687 h 1123950"/>
              <a:gd name="connsiteX18" fmla="*/ 657441 w 1821898"/>
              <a:gd name="connsiteY18" fmla="*/ 423862 h 1123950"/>
              <a:gd name="connsiteX19" fmla="*/ 605054 w 1821898"/>
              <a:gd name="connsiteY19" fmla="*/ 204787 h 1123950"/>
              <a:gd name="connsiteX20" fmla="*/ 519329 w 1821898"/>
              <a:gd name="connsiteY20" fmla="*/ 500062 h 1123950"/>
              <a:gd name="connsiteX21" fmla="*/ 438366 w 1821898"/>
              <a:gd name="connsiteY21" fmla="*/ 128587 h 1123950"/>
              <a:gd name="connsiteX22" fmla="*/ 362166 w 1821898"/>
              <a:gd name="connsiteY22" fmla="*/ 509587 h 1123950"/>
              <a:gd name="connsiteX23" fmla="*/ 305016 w 1821898"/>
              <a:gd name="connsiteY23" fmla="*/ 161925 h 1123950"/>
              <a:gd name="connsiteX24" fmla="*/ 171666 w 1821898"/>
              <a:gd name="connsiteY24" fmla="*/ 542925 h 1123950"/>
              <a:gd name="connsiteX25" fmla="*/ 47841 w 1821898"/>
              <a:gd name="connsiteY25" fmla="*/ 85725 h 1123950"/>
              <a:gd name="connsiteX26" fmla="*/ 216 w 1821898"/>
              <a:gd name="connsiteY26" fmla="*/ 528637 h 1123950"/>
              <a:gd name="connsiteX27" fmla="*/ 216 w 1821898"/>
              <a:gd name="connsiteY27" fmla="*/ 1123950 h 1123950"/>
              <a:gd name="connsiteX0" fmla="*/ 216 w 1826768"/>
              <a:gd name="connsiteY0" fmla="*/ 1123950 h 1123950"/>
              <a:gd name="connsiteX1" fmla="*/ 1821898 w 1826768"/>
              <a:gd name="connsiteY1" fmla="*/ 1123950 h 1123950"/>
              <a:gd name="connsiteX2" fmla="*/ 1826768 w 1826768"/>
              <a:gd name="connsiteY2" fmla="*/ 519112 h 1123950"/>
              <a:gd name="connsiteX3" fmla="*/ 1781391 w 1826768"/>
              <a:gd name="connsiteY3" fmla="*/ 171450 h 1123950"/>
              <a:gd name="connsiteX4" fmla="*/ 1714716 w 1826768"/>
              <a:gd name="connsiteY4" fmla="*/ 519112 h 1123950"/>
              <a:gd name="connsiteX5" fmla="*/ 1571841 w 1826768"/>
              <a:gd name="connsiteY5" fmla="*/ 190500 h 1123950"/>
              <a:gd name="connsiteX6" fmla="*/ 1557554 w 1826768"/>
              <a:gd name="connsiteY6" fmla="*/ 461962 h 1123950"/>
              <a:gd name="connsiteX7" fmla="*/ 1414679 w 1826768"/>
              <a:gd name="connsiteY7" fmla="*/ 42862 h 1123950"/>
              <a:gd name="connsiteX8" fmla="*/ 1343241 w 1826768"/>
              <a:gd name="connsiteY8" fmla="*/ 428625 h 1123950"/>
              <a:gd name="connsiteX9" fmla="*/ 1295616 w 1826768"/>
              <a:gd name="connsiteY9" fmla="*/ 142875 h 1123950"/>
              <a:gd name="connsiteX10" fmla="*/ 1257516 w 1826768"/>
              <a:gd name="connsiteY10" fmla="*/ 490537 h 1123950"/>
              <a:gd name="connsiteX11" fmla="*/ 1162266 w 1826768"/>
              <a:gd name="connsiteY11" fmla="*/ 80962 h 1123950"/>
              <a:gd name="connsiteX12" fmla="*/ 1138454 w 1826768"/>
              <a:gd name="connsiteY12" fmla="*/ 514350 h 1123950"/>
              <a:gd name="connsiteX13" fmla="*/ 1043204 w 1826768"/>
              <a:gd name="connsiteY13" fmla="*/ 0 h 1123950"/>
              <a:gd name="connsiteX14" fmla="*/ 905091 w 1826768"/>
              <a:gd name="connsiteY14" fmla="*/ 514350 h 1123950"/>
              <a:gd name="connsiteX15" fmla="*/ 828891 w 1826768"/>
              <a:gd name="connsiteY15" fmla="*/ 219075 h 1123950"/>
              <a:gd name="connsiteX16" fmla="*/ 762216 w 1826768"/>
              <a:gd name="connsiteY16" fmla="*/ 457200 h 1123950"/>
              <a:gd name="connsiteX17" fmla="*/ 738404 w 1826768"/>
              <a:gd name="connsiteY17" fmla="*/ 166687 h 1123950"/>
              <a:gd name="connsiteX18" fmla="*/ 657441 w 1826768"/>
              <a:gd name="connsiteY18" fmla="*/ 423862 h 1123950"/>
              <a:gd name="connsiteX19" fmla="*/ 605054 w 1826768"/>
              <a:gd name="connsiteY19" fmla="*/ 204787 h 1123950"/>
              <a:gd name="connsiteX20" fmla="*/ 519329 w 1826768"/>
              <a:gd name="connsiteY20" fmla="*/ 500062 h 1123950"/>
              <a:gd name="connsiteX21" fmla="*/ 438366 w 1826768"/>
              <a:gd name="connsiteY21" fmla="*/ 128587 h 1123950"/>
              <a:gd name="connsiteX22" fmla="*/ 362166 w 1826768"/>
              <a:gd name="connsiteY22" fmla="*/ 509587 h 1123950"/>
              <a:gd name="connsiteX23" fmla="*/ 305016 w 1826768"/>
              <a:gd name="connsiteY23" fmla="*/ 161925 h 1123950"/>
              <a:gd name="connsiteX24" fmla="*/ 171666 w 1826768"/>
              <a:gd name="connsiteY24" fmla="*/ 542925 h 1123950"/>
              <a:gd name="connsiteX25" fmla="*/ 47841 w 1826768"/>
              <a:gd name="connsiteY25" fmla="*/ 85725 h 1123950"/>
              <a:gd name="connsiteX26" fmla="*/ 216 w 1826768"/>
              <a:gd name="connsiteY26" fmla="*/ 528637 h 1123950"/>
              <a:gd name="connsiteX27" fmla="*/ 216 w 1826768"/>
              <a:gd name="connsiteY27" fmla="*/ 1123950 h 1123950"/>
              <a:gd name="connsiteX0" fmla="*/ 216 w 1821898"/>
              <a:gd name="connsiteY0" fmla="*/ 1123950 h 1123950"/>
              <a:gd name="connsiteX1" fmla="*/ 1821898 w 1821898"/>
              <a:gd name="connsiteY1" fmla="*/ 1123950 h 1123950"/>
              <a:gd name="connsiteX2" fmla="*/ 1819546 w 1821898"/>
              <a:gd name="connsiteY2" fmla="*/ 516731 h 1123950"/>
              <a:gd name="connsiteX3" fmla="*/ 1781391 w 1821898"/>
              <a:gd name="connsiteY3" fmla="*/ 171450 h 1123950"/>
              <a:gd name="connsiteX4" fmla="*/ 1714716 w 1821898"/>
              <a:gd name="connsiteY4" fmla="*/ 519112 h 1123950"/>
              <a:gd name="connsiteX5" fmla="*/ 1571841 w 1821898"/>
              <a:gd name="connsiteY5" fmla="*/ 190500 h 1123950"/>
              <a:gd name="connsiteX6" fmla="*/ 1557554 w 1821898"/>
              <a:gd name="connsiteY6" fmla="*/ 461962 h 1123950"/>
              <a:gd name="connsiteX7" fmla="*/ 1414679 w 1821898"/>
              <a:gd name="connsiteY7" fmla="*/ 42862 h 1123950"/>
              <a:gd name="connsiteX8" fmla="*/ 1343241 w 1821898"/>
              <a:gd name="connsiteY8" fmla="*/ 428625 h 1123950"/>
              <a:gd name="connsiteX9" fmla="*/ 1295616 w 1821898"/>
              <a:gd name="connsiteY9" fmla="*/ 142875 h 1123950"/>
              <a:gd name="connsiteX10" fmla="*/ 1257516 w 1821898"/>
              <a:gd name="connsiteY10" fmla="*/ 490537 h 1123950"/>
              <a:gd name="connsiteX11" fmla="*/ 1162266 w 1821898"/>
              <a:gd name="connsiteY11" fmla="*/ 80962 h 1123950"/>
              <a:gd name="connsiteX12" fmla="*/ 1138454 w 1821898"/>
              <a:gd name="connsiteY12" fmla="*/ 514350 h 1123950"/>
              <a:gd name="connsiteX13" fmla="*/ 1043204 w 1821898"/>
              <a:gd name="connsiteY13" fmla="*/ 0 h 1123950"/>
              <a:gd name="connsiteX14" fmla="*/ 905091 w 1821898"/>
              <a:gd name="connsiteY14" fmla="*/ 514350 h 1123950"/>
              <a:gd name="connsiteX15" fmla="*/ 828891 w 1821898"/>
              <a:gd name="connsiteY15" fmla="*/ 219075 h 1123950"/>
              <a:gd name="connsiteX16" fmla="*/ 762216 w 1821898"/>
              <a:gd name="connsiteY16" fmla="*/ 457200 h 1123950"/>
              <a:gd name="connsiteX17" fmla="*/ 738404 w 1821898"/>
              <a:gd name="connsiteY17" fmla="*/ 166687 h 1123950"/>
              <a:gd name="connsiteX18" fmla="*/ 657441 w 1821898"/>
              <a:gd name="connsiteY18" fmla="*/ 423862 h 1123950"/>
              <a:gd name="connsiteX19" fmla="*/ 605054 w 1821898"/>
              <a:gd name="connsiteY19" fmla="*/ 204787 h 1123950"/>
              <a:gd name="connsiteX20" fmla="*/ 519329 w 1821898"/>
              <a:gd name="connsiteY20" fmla="*/ 500062 h 1123950"/>
              <a:gd name="connsiteX21" fmla="*/ 438366 w 1821898"/>
              <a:gd name="connsiteY21" fmla="*/ 128587 h 1123950"/>
              <a:gd name="connsiteX22" fmla="*/ 362166 w 1821898"/>
              <a:gd name="connsiteY22" fmla="*/ 509587 h 1123950"/>
              <a:gd name="connsiteX23" fmla="*/ 305016 w 1821898"/>
              <a:gd name="connsiteY23" fmla="*/ 161925 h 1123950"/>
              <a:gd name="connsiteX24" fmla="*/ 171666 w 1821898"/>
              <a:gd name="connsiteY24" fmla="*/ 542925 h 1123950"/>
              <a:gd name="connsiteX25" fmla="*/ 47841 w 1821898"/>
              <a:gd name="connsiteY25" fmla="*/ 85725 h 1123950"/>
              <a:gd name="connsiteX26" fmla="*/ 216 w 1821898"/>
              <a:gd name="connsiteY26" fmla="*/ 528637 h 1123950"/>
              <a:gd name="connsiteX27" fmla="*/ 216 w 1821898"/>
              <a:gd name="connsiteY27" fmla="*/ 1123950 h 1123950"/>
              <a:gd name="connsiteX0" fmla="*/ 216 w 1821953"/>
              <a:gd name="connsiteY0" fmla="*/ 1123950 h 1123950"/>
              <a:gd name="connsiteX1" fmla="*/ 1821898 w 1821953"/>
              <a:gd name="connsiteY1" fmla="*/ 1123950 h 1123950"/>
              <a:gd name="connsiteX2" fmla="*/ 1821953 w 1821953"/>
              <a:gd name="connsiteY2" fmla="*/ 514350 h 1123950"/>
              <a:gd name="connsiteX3" fmla="*/ 1781391 w 1821953"/>
              <a:gd name="connsiteY3" fmla="*/ 171450 h 1123950"/>
              <a:gd name="connsiteX4" fmla="*/ 1714716 w 1821953"/>
              <a:gd name="connsiteY4" fmla="*/ 519112 h 1123950"/>
              <a:gd name="connsiteX5" fmla="*/ 1571841 w 1821953"/>
              <a:gd name="connsiteY5" fmla="*/ 190500 h 1123950"/>
              <a:gd name="connsiteX6" fmla="*/ 1557554 w 1821953"/>
              <a:gd name="connsiteY6" fmla="*/ 461962 h 1123950"/>
              <a:gd name="connsiteX7" fmla="*/ 1414679 w 1821953"/>
              <a:gd name="connsiteY7" fmla="*/ 42862 h 1123950"/>
              <a:gd name="connsiteX8" fmla="*/ 1343241 w 1821953"/>
              <a:gd name="connsiteY8" fmla="*/ 428625 h 1123950"/>
              <a:gd name="connsiteX9" fmla="*/ 1295616 w 1821953"/>
              <a:gd name="connsiteY9" fmla="*/ 142875 h 1123950"/>
              <a:gd name="connsiteX10" fmla="*/ 1257516 w 1821953"/>
              <a:gd name="connsiteY10" fmla="*/ 490537 h 1123950"/>
              <a:gd name="connsiteX11" fmla="*/ 1162266 w 1821953"/>
              <a:gd name="connsiteY11" fmla="*/ 80962 h 1123950"/>
              <a:gd name="connsiteX12" fmla="*/ 1138454 w 1821953"/>
              <a:gd name="connsiteY12" fmla="*/ 514350 h 1123950"/>
              <a:gd name="connsiteX13" fmla="*/ 1043204 w 1821953"/>
              <a:gd name="connsiteY13" fmla="*/ 0 h 1123950"/>
              <a:gd name="connsiteX14" fmla="*/ 905091 w 1821953"/>
              <a:gd name="connsiteY14" fmla="*/ 514350 h 1123950"/>
              <a:gd name="connsiteX15" fmla="*/ 828891 w 1821953"/>
              <a:gd name="connsiteY15" fmla="*/ 219075 h 1123950"/>
              <a:gd name="connsiteX16" fmla="*/ 762216 w 1821953"/>
              <a:gd name="connsiteY16" fmla="*/ 457200 h 1123950"/>
              <a:gd name="connsiteX17" fmla="*/ 738404 w 1821953"/>
              <a:gd name="connsiteY17" fmla="*/ 166687 h 1123950"/>
              <a:gd name="connsiteX18" fmla="*/ 657441 w 1821953"/>
              <a:gd name="connsiteY18" fmla="*/ 423862 h 1123950"/>
              <a:gd name="connsiteX19" fmla="*/ 605054 w 1821953"/>
              <a:gd name="connsiteY19" fmla="*/ 204787 h 1123950"/>
              <a:gd name="connsiteX20" fmla="*/ 519329 w 1821953"/>
              <a:gd name="connsiteY20" fmla="*/ 500062 h 1123950"/>
              <a:gd name="connsiteX21" fmla="*/ 438366 w 1821953"/>
              <a:gd name="connsiteY21" fmla="*/ 128587 h 1123950"/>
              <a:gd name="connsiteX22" fmla="*/ 362166 w 1821953"/>
              <a:gd name="connsiteY22" fmla="*/ 509587 h 1123950"/>
              <a:gd name="connsiteX23" fmla="*/ 305016 w 1821953"/>
              <a:gd name="connsiteY23" fmla="*/ 161925 h 1123950"/>
              <a:gd name="connsiteX24" fmla="*/ 171666 w 1821953"/>
              <a:gd name="connsiteY24" fmla="*/ 542925 h 1123950"/>
              <a:gd name="connsiteX25" fmla="*/ 47841 w 1821953"/>
              <a:gd name="connsiteY25" fmla="*/ 85725 h 1123950"/>
              <a:gd name="connsiteX26" fmla="*/ 216 w 1821953"/>
              <a:gd name="connsiteY26" fmla="*/ 528637 h 1123950"/>
              <a:gd name="connsiteX27" fmla="*/ 216 w 1821953"/>
              <a:gd name="connsiteY27" fmla="*/ 1123950 h 1123950"/>
              <a:gd name="connsiteX0" fmla="*/ 216 w 1824308"/>
              <a:gd name="connsiteY0" fmla="*/ 1123950 h 1123950"/>
              <a:gd name="connsiteX1" fmla="*/ 1824308 w 1824308"/>
              <a:gd name="connsiteY1" fmla="*/ 1123950 h 1123950"/>
              <a:gd name="connsiteX2" fmla="*/ 1821953 w 1824308"/>
              <a:gd name="connsiteY2" fmla="*/ 514350 h 1123950"/>
              <a:gd name="connsiteX3" fmla="*/ 1781391 w 1824308"/>
              <a:gd name="connsiteY3" fmla="*/ 171450 h 1123950"/>
              <a:gd name="connsiteX4" fmla="*/ 1714716 w 1824308"/>
              <a:gd name="connsiteY4" fmla="*/ 519112 h 1123950"/>
              <a:gd name="connsiteX5" fmla="*/ 1571841 w 1824308"/>
              <a:gd name="connsiteY5" fmla="*/ 190500 h 1123950"/>
              <a:gd name="connsiteX6" fmla="*/ 1557554 w 1824308"/>
              <a:gd name="connsiteY6" fmla="*/ 461962 h 1123950"/>
              <a:gd name="connsiteX7" fmla="*/ 1414679 w 1824308"/>
              <a:gd name="connsiteY7" fmla="*/ 42862 h 1123950"/>
              <a:gd name="connsiteX8" fmla="*/ 1343241 w 1824308"/>
              <a:gd name="connsiteY8" fmla="*/ 428625 h 1123950"/>
              <a:gd name="connsiteX9" fmla="*/ 1295616 w 1824308"/>
              <a:gd name="connsiteY9" fmla="*/ 142875 h 1123950"/>
              <a:gd name="connsiteX10" fmla="*/ 1257516 w 1824308"/>
              <a:gd name="connsiteY10" fmla="*/ 490537 h 1123950"/>
              <a:gd name="connsiteX11" fmla="*/ 1162266 w 1824308"/>
              <a:gd name="connsiteY11" fmla="*/ 80962 h 1123950"/>
              <a:gd name="connsiteX12" fmla="*/ 1138454 w 1824308"/>
              <a:gd name="connsiteY12" fmla="*/ 514350 h 1123950"/>
              <a:gd name="connsiteX13" fmla="*/ 1043204 w 1824308"/>
              <a:gd name="connsiteY13" fmla="*/ 0 h 1123950"/>
              <a:gd name="connsiteX14" fmla="*/ 905091 w 1824308"/>
              <a:gd name="connsiteY14" fmla="*/ 514350 h 1123950"/>
              <a:gd name="connsiteX15" fmla="*/ 828891 w 1824308"/>
              <a:gd name="connsiteY15" fmla="*/ 219075 h 1123950"/>
              <a:gd name="connsiteX16" fmla="*/ 762216 w 1824308"/>
              <a:gd name="connsiteY16" fmla="*/ 457200 h 1123950"/>
              <a:gd name="connsiteX17" fmla="*/ 738404 w 1824308"/>
              <a:gd name="connsiteY17" fmla="*/ 166687 h 1123950"/>
              <a:gd name="connsiteX18" fmla="*/ 657441 w 1824308"/>
              <a:gd name="connsiteY18" fmla="*/ 423862 h 1123950"/>
              <a:gd name="connsiteX19" fmla="*/ 605054 w 1824308"/>
              <a:gd name="connsiteY19" fmla="*/ 204787 h 1123950"/>
              <a:gd name="connsiteX20" fmla="*/ 519329 w 1824308"/>
              <a:gd name="connsiteY20" fmla="*/ 500062 h 1123950"/>
              <a:gd name="connsiteX21" fmla="*/ 438366 w 1824308"/>
              <a:gd name="connsiteY21" fmla="*/ 128587 h 1123950"/>
              <a:gd name="connsiteX22" fmla="*/ 362166 w 1824308"/>
              <a:gd name="connsiteY22" fmla="*/ 509587 h 1123950"/>
              <a:gd name="connsiteX23" fmla="*/ 305016 w 1824308"/>
              <a:gd name="connsiteY23" fmla="*/ 161925 h 1123950"/>
              <a:gd name="connsiteX24" fmla="*/ 171666 w 1824308"/>
              <a:gd name="connsiteY24" fmla="*/ 542925 h 1123950"/>
              <a:gd name="connsiteX25" fmla="*/ 47841 w 1824308"/>
              <a:gd name="connsiteY25" fmla="*/ 85725 h 1123950"/>
              <a:gd name="connsiteX26" fmla="*/ 216 w 1824308"/>
              <a:gd name="connsiteY26" fmla="*/ 528637 h 1123950"/>
              <a:gd name="connsiteX27" fmla="*/ 216 w 1824308"/>
              <a:gd name="connsiteY27" fmla="*/ 1123950 h 1123950"/>
              <a:gd name="connsiteX0" fmla="*/ 216 w 1824308"/>
              <a:gd name="connsiteY0" fmla="*/ 1123950 h 1123950"/>
              <a:gd name="connsiteX1" fmla="*/ 1824308 w 1824308"/>
              <a:gd name="connsiteY1" fmla="*/ 1123950 h 1123950"/>
              <a:gd name="connsiteX2" fmla="*/ 1821953 w 1824308"/>
              <a:gd name="connsiteY2" fmla="*/ 511968 h 1123950"/>
              <a:gd name="connsiteX3" fmla="*/ 1781391 w 1824308"/>
              <a:gd name="connsiteY3" fmla="*/ 171450 h 1123950"/>
              <a:gd name="connsiteX4" fmla="*/ 1714716 w 1824308"/>
              <a:gd name="connsiteY4" fmla="*/ 519112 h 1123950"/>
              <a:gd name="connsiteX5" fmla="*/ 1571841 w 1824308"/>
              <a:gd name="connsiteY5" fmla="*/ 190500 h 1123950"/>
              <a:gd name="connsiteX6" fmla="*/ 1557554 w 1824308"/>
              <a:gd name="connsiteY6" fmla="*/ 461962 h 1123950"/>
              <a:gd name="connsiteX7" fmla="*/ 1414679 w 1824308"/>
              <a:gd name="connsiteY7" fmla="*/ 42862 h 1123950"/>
              <a:gd name="connsiteX8" fmla="*/ 1343241 w 1824308"/>
              <a:gd name="connsiteY8" fmla="*/ 428625 h 1123950"/>
              <a:gd name="connsiteX9" fmla="*/ 1295616 w 1824308"/>
              <a:gd name="connsiteY9" fmla="*/ 142875 h 1123950"/>
              <a:gd name="connsiteX10" fmla="*/ 1257516 w 1824308"/>
              <a:gd name="connsiteY10" fmla="*/ 490537 h 1123950"/>
              <a:gd name="connsiteX11" fmla="*/ 1162266 w 1824308"/>
              <a:gd name="connsiteY11" fmla="*/ 80962 h 1123950"/>
              <a:gd name="connsiteX12" fmla="*/ 1138454 w 1824308"/>
              <a:gd name="connsiteY12" fmla="*/ 514350 h 1123950"/>
              <a:gd name="connsiteX13" fmla="*/ 1043204 w 1824308"/>
              <a:gd name="connsiteY13" fmla="*/ 0 h 1123950"/>
              <a:gd name="connsiteX14" fmla="*/ 905091 w 1824308"/>
              <a:gd name="connsiteY14" fmla="*/ 514350 h 1123950"/>
              <a:gd name="connsiteX15" fmla="*/ 828891 w 1824308"/>
              <a:gd name="connsiteY15" fmla="*/ 219075 h 1123950"/>
              <a:gd name="connsiteX16" fmla="*/ 762216 w 1824308"/>
              <a:gd name="connsiteY16" fmla="*/ 457200 h 1123950"/>
              <a:gd name="connsiteX17" fmla="*/ 738404 w 1824308"/>
              <a:gd name="connsiteY17" fmla="*/ 166687 h 1123950"/>
              <a:gd name="connsiteX18" fmla="*/ 657441 w 1824308"/>
              <a:gd name="connsiteY18" fmla="*/ 423862 h 1123950"/>
              <a:gd name="connsiteX19" fmla="*/ 605054 w 1824308"/>
              <a:gd name="connsiteY19" fmla="*/ 204787 h 1123950"/>
              <a:gd name="connsiteX20" fmla="*/ 519329 w 1824308"/>
              <a:gd name="connsiteY20" fmla="*/ 500062 h 1123950"/>
              <a:gd name="connsiteX21" fmla="*/ 438366 w 1824308"/>
              <a:gd name="connsiteY21" fmla="*/ 128587 h 1123950"/>
              <a:gd name="connsiteX22" fmla="*/ 362166 w 1824308"/>
              <a:gd name="connsiteY22" fmla="*/ 509587 h 1123950"/>
              <a:gd name="connsiteX23" fmla="*/ 305016 w 1824308"/>
              <a:gd name="connsiteY23" fmla="*/ 161925 h 1123950"/>
              <a:gd name="connsiteX24" fmla="*/ 171666 w 1824308"/>
              <a:gd name="connsiteY24" fmla="*/ 542925 h 1123950"/>
              <a:gd name="connsiteX25" fmla="*/ 47841 w 1824308"/>
              <a:gd name="connsiteY25" fmla="*/ 85725 h 1123950"/>
              <a:gd name="connsiteX26" fmla="*/ 216 w 1824308"/>
              <a:gd name="connsiteY26" fmla="*/ 528637 h 1123950"/>
              <a:gd name="connsiteX27" fmla="*/ 216 w 1824308"/>
              <a:gd name="connsiteY27" fmla="*/ 1123950 h 1123950"/>
              <a:gd name="connsiteX0" fmla="*/ 216 w 1824363"/>
              <a:gd name="connsiteY0" fmla="*/ 1123950 h 1123950"/>
              <a:gd name="connsiteX1" fmla="*/ 1824308 w 1824363"/>
              <a:gd name="connsiteY1" fmla="*/ 1123950 h 1123950"/>
              <a:gd name="connsiteX2" fmla="*/ 1824363 w 1824363"/>
              <a:gd name="connsiteY2" fmla="*/ 511968 h 1123950"/>
              <a:gd name="connsiteX3" fmla="*/ 1781391 w 1824363"/>
              <a:gd name="connsiteY3" fmla="*/ 171450 h 1123950"/>
              <a:gd name="connsiteX4" fmla="*/ 1714716 w 1824363"/>
              <a:gd name="connsiteY4" fmla="*/ 519112 h 1123950"/>
              <a:gd name="connsiteX5" fmla="*/ 1571841 w 1824363"/>
              <a:gd name="connsiteY5" fmla="*/ 190500 h 1123950"/>
              <a:gd name="connsiteX6" fmla="*/ 1557554 w 1824363"/>
              <a:gd name="connsiteY6" fmla="*/ 461962 h 1123950"/>
              <a:gd name="connsiteX7" fmla="*/ 1414679 w 1824363"/>
              <a:gd name="connsiteY7" fmla="*/ 42862 h 1123950"/>
              <a:gd name="connsiteX8" fmla="*/ 1343241 w 1824363"/>
              <a:gd name="connsiteY8" fmla="*/ 428625 h 1123950"/>
              <a:gd name="connsiteX9" fmla="*/ 1295616 w 1824363"/>
              <a:gd name="connsiteY9" fmla="*/ 142875 h 1123950"/>
              <a:gd name="connsiteX10" fmla="*/ 1257516 w 1824363"/>
              <a:gd name="connsiteY10" fmla="*/ 490537 h 1123950"/>
              <a:gd name="connsiteX11" fmla="*/ 1162266 w 1824363"/>
              <a:gd name="connsiteY11" fmla="*/ 80962 h 1123950"/>
              <a:gd name="connsiteX12" fmla="*/ 1138454 w 1824363"/>
              <a:gd name="connsiteY12" fmla="*/ 514350 h 1123950"/>
              <a:gd name="connsiteX13" fmla="*/ 1043204 w 1824363"/>
              <a:gd name="connsiteY13" fmla="*/ 0 h 1123950"/>
              <a:gd name="connsiteX14" fmla="*/ 905091 w 1824363"/>
              <a:gd name="connsiteY14" fmla="*/ 514350 h 1123950"/>
              <a:gd name="connsiteX15" fmla="*/ 828891 w 1824363"/>
              <a:gd name="connsiteY15" fmla="*/ 219075 h 1123950"/>
              <a:gd name="connsiteX16" fmla="*/ 762216 w 1824363"/>
              <a:gd name="connsiteY16" fmla="*/ 457200 h 1123950"/>
              <a:gd name="connsiteX17" fmla="*/ 738404 w 1824363"/>
              <a:gd name="connsiteY17" fmla="*/ 166687 h 1123950"/>
              <a:gd name="connsiteX18" fmla="*/ 657441 w 1824363"/>
              <a:gd name="connsiteY18" fmla="*/ 423862 h 1123950"/>
              <a:gd name="connsiteX19" fmla="*/ 605054 w 1824363"/>
              <a:gd name="connsiteY19" fmla="*/ 204787 h 1123950"/>
              <a:gd name="connsiteX20" fmla="*/ 519329 w 1824363"/>
              <a:gd name="connsiteY20" fmla="*/ 500062 h 1123950"/>
              <a:gd name="connsiteX21" fmla="*/ 438366 w 1824363"/>
              <a:gd name="connsiteY21" fmla="*/ 128587 h 1123950"/>
              <a:gd name="connsiteX22" fmla="*/ 362166 w 1824363"/>
              <a:gd name="connsiteY22" fmla="*/ 509587 h 1123950"/>
              <a:gd name="connsiteX23" fmla="*/ 305016 w 1824363"/>
              <a:gd name="connsiteY23" fmla="*/ 161925 h 1123950"/>
              <a:gd name="connsiteX24" fmla="*/ 171666 w 1824363"/>
              <a:gd name="connsiteY24" fmla="*/ 542925 h 1123950"/>
              <a:gd name="connsiteX25" fmla="*/ 47841 w 1824363"/>
              <a:gd name="connsiteY25" fmla="*/ 85725 h 1123950"/>
              <a:gd name="connsiteX26" fmla="*/ 216 w 1824363"/>
              <a:gd name="connsiteY26" fmla="*/ 528637 h 1123950"/>
              <a:gd name="connsiteX27" fmla="*/ 216 w 1824363"/>
              <a:gd name="connsiteY27" fmla="*/ 1123950 h 112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24363" h="1123950">
                <a:moveTo>
                  <a:pt x="216" y="1123950"/>
                </a:moveTo>
                <a:cubicBezTo>
                  <a:pt x="40381" y="1123156"/>
                  <a:pt x="1217883" y="1123950"/>
                  <a:pt x="1824308" y="1123950"/>
                </a:cubicBezTo>
                <a:cubicBezTo>
                  <a:pt x="1822721" y="922337"/>
                  <a:pt x="1823540" y="551656"/>
                  <a:pt x="1824363" y="511968"/>
                </a:cubicBezTo>
                <a:cubicBezTo>
                  <a:pt x="1822775" y="396081"/>
                  <a:pt x="1792504" y="287337"/>
                  <a:pt x="1781391" y="171450"/>
                </a:cubicBezTo>
                <a:cubicBezTo>
                  <a:pt x="1759166" y="287337"/>
                  <a:pt x="1751228" y="407987"/>
                  <a:pt x="1714716" y="519112"/>
                </a:cubicBezTo>
                <a:lnTo>
                  <a:pt x="1571841" y="190500"/>
                </a:lnTo>
                <a:lnTo>
                  <a:pt x="1557554" y="461962"/>
                </a:lnTo>
                <a:lnTo>
                  <a:pt x="1414679" y="42862"/>
                </a:lnTo>
                <a:cubicBezTo>
                  <a:pt x="1390866" y="171450"/>
                  <a:pt x="1405154" y="300037"/>
                  <a:pt x="1343241" y="428625"/>
                </a:cubicBezTo>
                <a:lnTo>
                  <a:pt x="1295616" y="142875"/>
                </a:lnTo>
                <a:cubicBezTo>
                  <a:pt x="1282916" y="258762"/>
                  <a:pt x="1274979" y="360362"/>
                  <a:pt x="1257516" y="490537"/>
                </a:cubicBezTo>
                <a:cubicBezTo>
                  <a:pt x="1225766" y="287337"/>
                  <a:pt x="1194016" y="217487"/>
                  <a:pt x="1162266" y="80962"/>
                </a:cubicBezTo>
                <a:cubicBezTo>
                  <a:pt x="1154329" y="225425"/>
                  <a:pt x="1174966" y="369887"/>
                  <a:pt x="1138454" y="514350"/>
                </a:cubicBezTo>
                <a:cubicBezTo>
                  <a:pt x="1073366" y="352425"/>
                  <a:pt x="1074954" y="171450"/>
                  <a:pt x="1043204" y="0"/>
                </a:cubicBezTo>
                <a:cubicBezTo>
                  <a:pt x="997166" y="171450"/>
                  <a:pt x="955892" y="328613"/>
                  <a:pt x="905091" y="514350"/>
                </a:cubicBezTo>
                <a:cubicBezTo>
                  <a:pt x="851116" y="425450"/>
                  <a:pt x="854291" y="317500"/>
                  <a:pt x="828891" y="219075"/>
                </a:cubicBezTo>
                <a:lnTo>
                  <a:pt x="762216" y="457200"/>
                </a:lnTo>
                <a:cubicBezTo>
                  <a:pt x="716179" y="374649"/>
                  <a:pt x="746341" y="263525"/>
                  <a:pt x="738404" y="166687"/>
                </a:cubicBezTo>
                <a:cubicBezTo>
                  <a:pt x="711416" y="252412"/>
                  <a:pt x="665379" y="290512"/>
                  <a:pt x="657441" y="423862"/>
                </a:cubicBezTo>
                <a:lnTo>
                  <a:pt x="605054" y="204787"/>
                </a:lnTo>
                <a:lnTo>
                  <a:pt x="519329" y="500062"/>
                </a:lnTo>
                <a:lnTo>
                  <a:pt x="438366" y="128587"/>
                </a:lnTo>
                <a:cubicBezTo>
                  <a:pt x="412966" y="255587"/>
                  <a:pt x="387566" y="368300"/>
                  <a:pt x="362166" y="509587"/>
                </a:cubicBezTo>
                <a:cubicBezTo>
                  <a:pt x="309779" y="374650"/>
                  <a:pt x="324066" y="277812"/>
                  <a:pt x="305016" y="161925"/>
                </a:cubicBezTo>
                <a:cubicBezTo>
                  <a:pt x="260566" y="288925"/>
                  <a:pt x="182778" y="358775"/>
                  <a:pt x="171666" y="542925"/>
                </a:cubicBezTo>
                <a:cubicBezTo>
                  <a:pt x="92291" y="409575"/>
                  <a:pt x="89116" y="238125"/>
                  <a:pt x="47841" y="85725"/>
                </a:cubicBezTo>
                <a:cubicBezTo>
                  <a:pt x="31966" y="233362"/>
                  <a:pt x="-2959" y="376238"/>
                  <a:pt x="216" y="528637"/>
                </a:cubicBezTo>
                <a:cubicBezTo>
                  <a:pt x="1038" y="734219"/>
                  <a:pt x="-550" y="1077119"/>
                  <a:pt x="216" y="1123950"/>
                </a:cubicBezTo>
                <a:close/>
              </a:path>
            </a:pathLst>
          </a:custGeom>
          <a:solidFill>
            <a:srgbClr val="517933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nl-NL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2C504D53-1FFA-C18E-3C8A-A4560B495252}"/>
              </a:ext>
            </a:extLst>
          </p:cNvPr>
          <p:cNvSpPr/>
          <p:nvPr/>
        </p:nvSpPr>
        <p:spPr>
          <a:xfrm>
            <a:off x="269813" y="3072041"/>
            <a:ext cx="2765147" cy="3547835"/>
          </a:xfrm>
          <a:prstGeom prst="roundRect">
            <a:avLst>
              <a:gd name="adj" fmla="val 6177"/>
            </a:avLst>
          </a:prstGeom>
          <a:gradFill>
            <a:gsLst>
              <a:gs pos="100000">
                <a:srgbClr val="B58B80">
                  <a:lumMod val="75000"/>
                  <a:alpha val="15000"/>
                </a:srgbClr>
              </a:gs>
              <a:gs pos="0">
                <a:srgbClr val="B58B80">
                  <a:lumMod val="75000"/>
                  <a:alpha val="43000"/>
                </a:srgbClr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nl-NL" kern="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0C483AE3-F269-8E60-4019-E3B39B190FB4}"/>
              </a:ext>
            </a:extLst>
          </p:cNvPr>
          <p:cNvSpPr/>
          <p:nvPr/>
        </p:nvSpPr>
        <p:spPr>
          <a:xfrm>
            <a:off x="6214917" y="3072041"/>
            <a:ext cx="2765147" cy="3547835"/>
          </a:xfrm>
          <a:prstGeom prst="roundRect">
            <a:avLst>
              <a:gd name="adj" fmla="val 7576"/>
            </a:avLst>
          </a:prstGeom>
          <a:gradFill>
            <a:gsLst>
              <a:gs pos="100000">
                <a:srgbClr val="B58B80">
                  <a:lumMod val="75000"/>
                  <a:alpha val="15000"/>
                </a:srgbClr>
              </a:gs>
              <a:gs pos="0">
                <a:srgbClr val="B58B80">
                  <a:lumMod val="75000"/>
                  <a:alpha val="43000"/>
                </a:srgbClr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nl-NL" kern="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552354B3-C196-D281-1715-195C1F60F531}"/>
              </a:ext>
            </a:extLst>
          </p:cNvPr>
          <p:cNvSpPr/>
          <p:nvPr/>
        </p:nvSpPr>
        <p:spPr>
          <a:xfrm>
            <a:off x="9179209" y="3072041"/>
            <a:ext cx="2765147" cy="3547835"/>
          </a:xfrm>
          <a:prstGeom prst="roundRect">
            <a:avLst>
              <a:gd name="adj" fmla="val 6177"/>
            </a:avLst>
          </a:prstGeom>
          <a:gradFill>
            <a:gsLst>
              <a:gs pos="100000">
                <a:srgbClr val="B58B80">
                  <a:lumMod val="75000"/>
                  <a:alpha val="15000"/>
                </a:srgbClr>
              </a:gs>
              <a:gs pos="0">
                <a:srgbClr val="B58B80">
                  <a:lumMod val="75000"/>
                  <a:alpha val="43000"/>
                </a:srgbClr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nl-NL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3ED6297F-B316-1AAE-F50F-B0B0F4E96CBB}"/>
              </a:ext>
            </a:extLst>
          </p:cNvPr>
          <p:cNvSpPr/>
          <p:nvPr/>
        </p:nvSpPr>
        <p:spPr>
          <a:xfrm>
            <a:off x="3252032" y="3072041"/>
            <a:ext cx="2765147" cy="3547835"/>
          </a:xfrm>
          <a:prstGeom prst="roundRect">
            <a:avLst>
              <a:gd name="adj" fmla="val 7576"/>
            </a:avLst>
          </a:prstGeom>
          <a:gradFill>
            <a:gsLst>
              <a:gs pos="100000">
                <a:srgbClr val="B58B80">
                  <a:lumMod val="75000"/>
                  <a:alpha val="15000"/>
                </a:srgbClr>
              </a:gs>
              <a:gs pos="0">
                <a:srgbClr val="B58B80">
                  <a:lumMod val="75000"/>
                  <a:alpha val="43000"/>
                </a:srgbClr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nl-NL" kern="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08AC16FC-F8FE-FE6A-42D8-B705F1036572}"/>
              </a:ext>
            </a:extLst>
          </p:cNvPr>
          <p:cNvSpPr/>
          <p:nvPr/>
        </p:nvSpPr>
        <p:spPr>
          <a:xfrm>
            <a:off x="269813" y="1641495"/>
            <a:ext cx="2765147" cy="1726604"/>
          </a:xfrm>
          <a:custGeom>
            <a:avLst/>
            <a:gdLst>
              <a:gd name="connsiteX0" fmla="*/ 135114 w 1954389"/>
              <a:gd name="connsiteY0" fmla="*/ 1123950 h 1168047"/>
              <a:gd name="connsiteX1" fmla="*/ 1954389 w 1954389"/>
              <a:gd name="connsiteY1" fmla="*/ 1123950 h 1168047"/>
              <a:gd name="connsiteX2" fmla="*/ 1949627 w 1954389"/>
              <a:gd name="connsiteY2" fmla="*/ 519112 h 1168047"/>
              <a:gd name="connsiteX3" fmla="*/ 1916289 w 1954389"/>
              <a:gd name="connsiteY3" fmla="*/ 171450 h 1168047"/>
              <a:gd name="connsiteX4" fmla="*/ 1849614 w 1954389"/>
              <a:gd name="connsiteY4" fmla="*/ 519112 h 1168047"/>
              <a:gd name="connsiteX5" fmla="*/ 1706739 w 1954389"/>
              <a:gd name="connsiteY5" fmla="*/ 190500 h 1168047"/>
              <a:gd name="connsiteX6" fmla="*/ 1692452 w 1954389"/>
              <a:gd name="connsiteY6" fmla="*/ 461962 h 1168047"/>
              <a:gd name="connsiteX7" fmla="*/ 1549577 w 1954389"/>
              <a:gd name="connsiteY7" fmla="*/ 42862 h 1168047"/>
              <a:gd name="connsiteX8" fmla="*/ 1478139 w 1954389"/>
              <a:gd name="connsiteY8" fmla="*/ 428625 h 1168047"/>
              <a:gd name="connsiteX9" fmla="*/ 1430514 w 1954389"/>
              <a:gd name="connsiteY9" fmla="*/ 142875 h 1168047"/>
              <a:gd name="connsiteX10" fmla="*/ 1392414 w 1954389"/>
              <a:gd name="connsiteY10" fmla="*/ 490537 h 1168047"/>
              <a:gd name="connsiteX11" fmla="*/ 1297164 w 1954389"/>
              <a:gd name="connsiteY11" fmla="*/ 80962 h 1168047"/>
              <a:gd name="connsiteX12" fmla="*/ 1273352 w 1954389"/>
              <a:gd name="connsiteY12" fmla="*/ 514350 h 1168047"/>
              <a:gd name="connsiteX13" fmla="*/ 1178102 w 1954389"/>
              <a:gd name="connsiteY13" fmla="*/ 0 h 1168047"/>
              <a:gd name="connsiteX14" fmla="*/ 1039989 w 1954389"/>
              <a:gd name="connsiteY14" fmla="*/ 514350 h 1168047"/>
              <a:gd name="connsiteX15" fmla="*/ 963789 w 1954389"/>
              <a:gd name="connsiteY15" fmla="*/ 219075 h 1168047"/>
              <a:gd name="connsiteX16" fmla="*/ 897114 w 1954389"/>
              <a:gd name="connsiteY16" fmla="*/ 457200 h 1168047"/>
              <a:gd name="connsiteX17" fmla="*/ 873302 w 1954389"/>
              <a:gd name="connsiteY17" fmla="*/ 166687 h 1168047"/>
              <a:gd name="connsiteX18" fmla="*/ 792339 w 1954389"/>
              <a:gd name="connsiteY18" fmla="*/ 423862 h 1168047"/>
              <a:gd name="connsiteX19" fmla="*/ 739952 w 1954389"/>
              <a:gd name="connsiteY19" fmla="*/ 204787 h 1168047"/>
              <a:gd name="connsiteX20" fmla="*/ 654227 w 1954389"/>
              <a:gd name="connsiteY20" fmla="*/ 500062 h 1168047"/>
              <a:gd name="connsiteX21" fmla="*/ 573264 w 1954389"/>
              <a:gd name="connsiteY21" fmla="*/ 128587 h 1168047"/>
              <a:gd name="connsiteX22" fmla="*/ 497064 w 1954389"/>
              <a:gd name="connsiteY22" fmla="*/ 509587 h 1168047"/>
              <a:gd name="connsiteX23" fmla="*/ 439914 w 1954389"/>
              <a:gd name="connsiteY23" fmla="*/ 161925 h 1168047"/>
              <a:gd name="connsiteX24" fmla="*/ 306564 w 1954389"/>
              <a:gd name="connsiteY24" fmla="*/ 542925 h 1168047"/>
              <a:gd name="connsiteX25" fmla="*/ 182739 w 1954389"/>
              <a:gd name="connsiteY25" fmla="*/ 85725 h 1168047"/>
              <a:gd name="connsiteX26" fmla="*/ 135114 w 1954389"/>
              <a:gd name="connsiteY26" fmla="*/ 528637 h 1168047"/>
              <a:gd name="connsiteX27" fmla="*/ 135114 w 1954389"/>
              <a:gd name="connsiteY27" fmla="*/ 1123950 h 1168047"/>
              <a:gd name="connsiteX0" fmla="*/ 135114 w 1954389"/>
              <a:gd name="connsiteY0" fmla="*/ 1123950 h 1168047"/>
              <a:gd name="connsiteX1" fmla="*/ 1954389 w 1954389"/>
              <a:gd name="connsiteY1" fmla="*/ 1123950 h 1168047"/>
              <a:gd name="connsiteX2" fmla="*/ 1949627 w 1954389"/>
              <a:gd name="connsiteY2" fmla="*/ 519112 h 1168047"/>
              <a:gd name="connsiteX3" fmla="*/ 1916289 w 1954389"/>
              <a:gd name="connsiteY3" fmla="*/ 171450 h 1168047"/>
              <a:gd name="connsiteX4" fmla="*/ 1849614 w 1954389"/>
              <a:gd name="connsiteY4" fmla="*/ 519112 h 1168047"/>
              <a:gd name="connsiteX5" fmla="*/ 1706739 w 1954389"/>
              <a:gd name="connsiteY5" fmla="*/ 190500 h 1168047"/>
              <a:gd name="connsiteX6" fmla="*/ 1692452 w 1954389"/>
              <a:gd name="connsiteY6" fmla="*/ 461962 h 1168047"/>
              <a:gd name="connsiteX7" fmla="*/ 1549577 w 1954389"/>
              <a:gd name="connsiteY7" fmla="*/ 42862 h 1168047"/>
              <a:gd name="connsiteX8" fmla="*/ 1478139 w 1954389"/>
              <a:gd name="connsiteY8" fmla="*/ 428625 h 1168047"/>
              <a:gd name="connsiteX9" fmla="*/ 1430514 w 1954389"/>
              <a:gd name="connsiteY9" fmla="*/ 142875 h 1168047"/>
              <a:gd name="connsiteX10" fmla="*/ 1392414 w 1954389"/>
              <a:gd name="connsiteY10" fmla="*/ 490537 h 1168047"/>
              <a:gd name="connsiteX11" fmla="*/ 1297164 w 1954389"/>
              <a:gd name="connsiteY11" fmla="*/ 80962 h 1168047"/>
              <a:gd name="connsiteX12" fmla="*/ 1273352 w 1954389"/>
              <a:gd name="connsiteY12" fmla="*/ 514350 h 1168047"/>
              <a:gd name="connsiteX13" fmla="*/ 1178102 w 1954389"/>
              <a:gd name="connsiteY13" fmla="*/ 0 h 1168047"/>
              <a:gd name="connsiteX14" fmla="*/ 1039989 w 1954389"/>
              <a:gd name="connsiteY14" fmla="*/ 514350 h 1168047"/>
              <a:gd name="connsiteX15" fmla="*/ 963789 w 1954389"/>
              <a:gd name="connsiteY15" fmla="*/ 219075 h 1168047"/>
              <a:gd name="connsiteX16" fmla="*/ 897114 w 1954389"/>
              <a:gd name="connsiteY16" fmla="*/ 457200 h 1168047"/>
              <a:gd name="connsiteX17" fmla="*/ 873302 w 1954389"/>
              <a:gd name="connsiteY17" fmla="*/ 166687 h 1168047"/>
              <a:gd name="connsiteX18" fmla="*/ 792339 w 1954389"/>
              <a:gd name="connsiteY18" fmla="*/ 423862 h 1168047"/>
              <a:gd name="connsiteX19" fmla="*/ 739952 w 1954389"/>
              <a:gd name="connsiteY19" fmla="*/ 204787 h 1168047"/>
              <a:gd name="connsiteX20" fmla="*/ 654227 w 1954389"/>
              <a:gd name="connsiteY20" fmla="*/ 500062 h 1168047"/>
              <a:gd name="connsiteX21" fmla="*/ 573264 w 1954389"/>
              <a:gd name="connsiteY21" fmla="*/ 128587 h 1168047"/>
              <a:gd name="connsiteX22" fmla="*/ 497064 w 1954389"/>
              <a:gd name="connsiteY22" fmla="*/ 509587 h 1168047"/>
              <a:gd name="connsiteX23" fmla="*/ 439914 w 1954389"/>
              <a:gd name="connsiteY23" fmla="*/ 161925 h 1168047"/>
              <a:gd name="connsiteX24" fmla="*/ 306564 w 1954389"/>
              <a:gd name="connsiteY24" fmla="*/ 542925 h 1168047"/>
              <a:gd name="connsiteX25" fmla="*/ 182739 w 1954389"/>
              <a:gd name="connsiteY25" fmla="*/ 85725 h 1168047"/>
              <a:gd name="connsiteX26" fmla="*/ 135114 w 1954389"/>
              <a:gd name="connsiteY26" fmla="*/ 528637 h 1168047"/>
              <a:gd name="connsiteX27" fmla="*/ 135114 w 1954389"/>
              <a:gd name="connsiteY27" fmla="*/ 1123950 h 1168047"/>
              <a:gd name="connsiteX0" fmla="*/ 1833 w 1821108"/>
              <a:gd name="connsiteY0" fmla="*/ 1123950 h 1168047"/>
              <a:gd name="connsiteX1" fmla="*/ 1821108 w 1821108"/>
              <a:gd name="connsiteY1" fmla="*/ 1123950 h 1168047"/>
              <a:gd name="connsiteX2" fmla="*/ 1816346 w 1821108"/>
              <a:gd name="connsiteY2" fmla="*/ 519112 h 1168047"/>
              <a:gd name="connsiteX3" fmla="*/ 1783008 w 1821108"/>
              <a:gd name="connsiteY3" fmla="*/ 171450 h 1168047"/>
              <a:gd name="connsiteX4" fmla="*/ 1716333 w 1821108"/>
              <a:gd name="connsiteY4" fmla="*/ 519112 h 1168047"/>
              <a:gd name="connsiteX5" fmla="*/ 1573458 w 1821108"/>
              <a:gd name="connsiteY5" fmla="*/ 190500 h 1168047"/>
              <a:gd name="connsiteX6" fmla="*/ 1559171 w 1821108"/>
              <a:gd name="connsiteY6" fmla="*/ 461962 h 1168047"/>
              <a:gd name="connsiteX7" fmla="*/ 1416296 w 1821108"/>
              <a:gd name="connsiteY7" fmla="*/ 42862 h 1168047"/>
              <a:gd name="connsiteX8" fmla="*/ 1344858 w 1821108"/>
              <a:gd name="connsiteY8" fmla="*/ 428625 h 1168047"/>
              <a:gd name="connsiteX9" fmla="*/ 1297233 w 1821108"/>
              <a:gd name="connsiteY9" fmla="*/ 142875 h 1168047"/>
              <a:gd name="connsiteX10" fmla="*/ 1259133 w 1821108"/>
              <a:gd name="connsiteY10" fmla="*/ 490537 h 1168047"/>
              <a:gd name="connsiteX11" fmla="*/ 1163883 w 1821108"/>
              <a:gd name="connsiteY11" fmla="*/ 80962 h 1168047"/>
              <a:gd name="connsiteX12" fmla="*/ 1140071 w 1821108"/>
              <a:gd name="connsiteY12" fmla="*/ 514350 h 1168047"/>
              <a:gd name="connsiteX13" fmla="*/ 1044821 w 1821108"/>
              <a:gd name="connsiteY13" fmla="*/ 0 h 1168047"/>
              <a:gd name="connsiteX14" fmla="*/ 906708 w 1821108"/>
              <a:gd name="connsiteY14" fmla="*/ 514350 h 1168047"/>
              <a:gd name="connsiteX15" fmla="*/ 830508 w 1821108"/>
              <a:gd name="connsiteY15" fmla="*/ 219075 h 1168047"/>
              <a:gd name="connsiteX16" fmla="*/ 763833 w 1821108"/>
              <a:gd name="connsiteY16" fmla="*/ 457200 h 1168047"/>
              <a:gd name="connsiteX17" fmla="*/ 740021 w 1821108"/>
              <a:gd name="connsiteY17" fmla="*/ 166687 h 1168047"/>
              <a:gd name="connsiteX18" fmla="*/ 659058 w 1821108"/>
              <a:gd name="connsiteY18" fmla="*/ 423862 h 1168047"/>
              <a:gd name="connsiteX19" fmla="*/ 606671 w 1821108"/>
              <a:gd name="connsiteY19" fmla="*/ 204787 h 1168047"/>
              <a:gd name="connsiteX20" fmla="*/ 520946 w 1821108"/>
              <a:gd name="connsiteY20" fmla="*/ 500062 h 1168047"/>
              <a:gd name="connsiteX21" fmla="*/ 439983 w 1821108"/>
              <a:gd name="connsiteY21" fmla="*/ 128587 h 1168047"/>
              <a:gd name="connsiteX22" fmla="*/ 363783 w 1821108"/>
              <a:gd name="connsiteY22" fmla="*/ 509587 h 1168047"/>
              <a:gd name="connsiteX23" fmla="*/ 306633 w 1821108"/>
              <a:gd name="connsiteY23" fmla="*/ 161925 h 1168047"/>
              <a:gd name="connsiteX24" fmla="*/ 173283 w 1821108"/>
              <a:gd name="connsiteY24" fmla="*/ 542925 h 1168047"/>
              <a:gd name="connsiteX25" fmla="*/ 49458 w 1821108"/>
              <a:gd name="connsiteY25" fmla="*/ 85725 h 1168047"/>
              <a:gd name="connsiteX26" fmla="*/ 1833 w 1821108"/>
              <a:gd name="connsiteY26" fmla="*/ 528637 h 1168047"/>
              <a:gd name="connsiteX27" fmla="*/ 1833 w 1821108"/>
              <a:gd name="connsiteY27" fmla="*/ 1123950 h 1168047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615"/>
              <a:gd name="connsiteY0" fmla="*/ 1123950 h 1125714"/>
              <a:gd name="connsiteX1" fmla="*/ 1821108 w 1821615"/>
              <a:gd name="connsiteY1" fmla="*/ 1123950 h 1125714"/>
              <a:gd name="connsiteX2" fmla="*/ 1821164 w 1821615"/>
              <a:gd name="connsiteY2" fmla="*/ 519112 h 1125714"/>
              <a:gd name="connsiteX3" fmla="*/ 1783008 w 1821615"/>
              <a:gd name="connsiteY3" fmla="*/ 171450 h 1125714"/>
              <a:gd name="connsiteX4" fmla="*/ 1716333 w 1821615"/>
              <a:gd name="connsiteY4" fmla="*/ 519112 h 1125714"/>
              <a:gd name="connsiteX5" fmla="*/ 1573458 w 1821615"/>
              <a:gd name="connsiteY5" fmla="*/ 190500 h 1125714"/>
              <a:gd name="connsiteX6" fmla="*/ 1559171 w 1821615"/>
              <a:gd name="connsiteY6" fmla="*/ 461962 h 1125714"/>
              <a:gd name="connsiteX7" fmla="*/ 1416296 w 1821615"/>
              <a:gd name="connsiteY7" fmla="*/ 42862 h 1125714"/>
              <a:gd name="connsiteX8" fmla="*/ 1344858 w 1821615"/>
              <a:gd name="connsiteY8" fmla="*/ 428625 h 1125714"/>
              <a:gd name="connsiteX9" fmla="*/ 1297233 w 1821615"/>
              <a:gd name="connsiteY9" fmla="*/ 142875 h 1125714"/>
              <a:gd name="connsiteX10" fmla="*/ 1259133 w 1821615"/>
              <a:gd name="connsiteY10" fmla="*/ 490537 h 1125714"/>
              <a:gd name="connsiteX11" fmla="*/ 1163883 w 1821615"/>
              <a:gd name="connsiteY11" fmla="*/ 80962 h 1125714"/>
              <a:gd name="connsiteX12" fmla="*/ 1140071 w 1821615"/>
              <a:gd name="connsiteY12" fmla="*/ 514350 h 1125714"/>
              <a:gd name="connsiteX13" fmla="*/ 1044821 w 1821615"/>
              <a:gd name="connsiteY13" fmla="*/ 0 h 1125714"/>
              <a:gd name="connsiteX14" fmla="*/ 906708 w 1821615"/>
              <a:gd name="connsiteY14" fmla="*/ 514350 h 1125714"/>
              <a:gd name="connsiteX15" fmla="*/ 830508 w 1821615"/>
              <a:gd name="connsiteY15" fmla="*/ 219075 h 1125714"/>
              <a:gd name="connsiteX16" fmla="*/ 763833 w 1821615"/>
              <a:gd name="connsiteY16" fmla="*/ 457200 h 1125714"/>
              <a:gd name="connsiteX17" fmla="*/ 740021 w 1821615"/>
              <a:gd name="connsiteY17" fmla="*/ 166687 h 1125714"/>
              <a:gd name="connsiteX18" fmla="*/ 659058 w 1821615"/>
              <a:gd name="connsiteY18" fmla="*/ 423862 h 1125714"/>
              <a:gd name="connsiteX19" fmla="*/ 606671 w 1821615"/>
              <a:gd name="connsiteY19" fmla="*/ 204787 h 1125714"/>
              <a:gd name="connsiteX20" fmla="*/ 520946 w 1821615"/>
              <a:gd name="connsiteY20" fmla="*/ 500062 h 1125714"/>
              <a:gd name="connsiteX21" fmla="*/ 439983 w 1821615"/>
              <a:gd name="connsiteY21" fmla="*/ 128587 h 1125714"/>
              <a:gd name="connsiteX22" fmla="*/ 363783 w 1821615"/>
              <a:gd name="connsiteY22" fmla="*/ 509587 h 1125714"/>
              <a:gd name="connsiteX23" fmla="*/ 306633 w 1821615"/>
              <a:gd name="connsiteY23" fmla="*/ 161925 h 1125714"/>
              <a:gd name="connsiteX24" fmla="*/ 173283 w 1821615"/>
              <a:gd name="connsiteY24" fmla="*/ 542925 h 1125714"/>
              <a:gd name="connsiteX25" fmla="*/ 49458 w 1821615"/>
              <a:gd name="connsiteY25" fmla="*/ 85725 h 1125714"/>
              <a:gd name="connsiteX26" fmla="*/ 1833 w 1821615"/>
              <a:gd name="connsiteY26" fmla="*/ 528637 h 1125714"/>
              <a:gd name="connsiteX27" fmla="*/ 1833 w 1821615"/>
              <a:gd name="connsiteY27" fmla="*/ 1123950 h 1125714"/>
              <a:gd name="connsiteX0" fmla="*/ 1833 w 1821164"/>
              <a:gd name="connsiteY0" fmla="*/ 1123950 h 1125714"/>
              <a:gd name="connsiteX1" fmla="*/ 1821108 w 1821164"/>
              <a:gd name="connsiteY1" fmla="*/ 1123950 h 1125714"/>
              <a:gd name="connsiteX2" fmla="*/ 1821164 w 1821164"/>
              <a:gd name="connsiteY2" fmla="*/ 519112 h 1125714"/>
              <a:gd name="connsiteX3" fmla="*/ 1783008 w 1821164"/>
              <a:gd name="connsiteY3" fmla="*/ 171450 h 1125714"/>
              <a:gd name="connsiteX4" fmla="*/ 1716333 w 1821164"/>
              <a:gd name="connsiteY4" fmla="*/ 519112 h 1125714"/>
              <a:gd name="connsiteX5" fmla="*/ 1573458 w 1821164"/>
              <a:gd name="connsiteY5" fmla="*/ 190500 h 1125714"/>
              <a:gd name="connsiteX6" fmla="*/ 1559171 w 1821164"/>
              <a:gd name="connsiteY6" fmla="*/ 461962 h 1125714"/>
              <a:gd name="connsiteX7" fmla="*/ 1416296 w 1821164"/>
              <a:gd name="connsiteY7" fmla="*/ 42862 h 1125714"/>
              <a:gd name="connsiteX8" fmla="*/ 1344858 w 1821164"/>
              <a:gd name="connsiteY8" fmla="*/ 428625 h 1125714"/>
              <a:gd name="connsiteX9" fmla="*/ 1297233 w 1821164"/>
              <a:gd name="connsiteY9" fmla="*/ 142875 h 1125714"/>
              <a:gd name="connsiteX10" fmla="*/ 1259133 w 1821164"/>
              <a:gd name="connsiteY10" fmla="*/ 490537 h 1125714"/>
              <a:gd name="connsiteX11" fmla="*/ 1163883 w 1821164"/>
              <a:gd name="connsiteY11" fmla="*/ 80962 h 1125714"/>
              <a:gd name="connsiteX12" fmla="*/ 1140071 w 1821164"/>
              <a:gd name="connsiteY12" fmla="*/ 514350 h 1125714"/>
              <a:gd name="connsiteX13" fmla="*/ 1044821 w 1821164"/>
              <a:gd name="connsiteY13" fmla="*/ 0 h 1125714"/>
              <a:gd name="connsiteX14" fmla="*/ 906708 w 1821164"/>
              <a:gd name="connsiteY14" fmla="*/ 514350 h 1125714"/>
              <a:gd name="connsiteX15" fmla="*/ 830508 w 1821164"/>
              <a:gd name="connsiteY15" fmla="*/ 219075 h 1125714"/>
              <a:gd name="connsiteX16" fmla="*/ 763833 w 1821164"/>
              <a:gd name="connsiteY16" fmla="*/ 457200 h 1125714"/>
              <a:gd name="connsiteX17" fmla="*/ 740021 w 1821164"/>
              <a:gd name="connsiteY17" fmla="*/ 166687 h 1125714"/>
              <a:gd name="connsiteX18" fmla="*/ 659058 w 1821164"/>
              <a:gd name="connsiteY18" fmla="*/ 423862 h 1125714"/>
              <a:gd name="connsiteX19" fmla="*/ 606671 w 1821164"/>
              <a:gd name="connsiteY19" fmla="*/ 204787 h 1125714"/>
              <a:gd name="connsiteX20" fmla="*/ 520946 w 1821164"/>
              <a:gd name="connsiteY20" fmla="*/ 500062 h 1125714"/>
              <a:gd name="connsiteX21" fmla="*/ 439983 w 1821164"/>
              <a:gd name="connsiteY21" fmla="*/ 128587 h 1125714"/>
              <a:gd name="connsiteX22" fmla="*/ 363783 w 1821164"/>
              <a:gd name="connsiteY22" fmla="*/ 509587 h 1125714"/>
              <a:gd name="connsiteX23" fmla="*/ 306633 w 1821164"/>
              <a:gd name="connsiteY23" fmla="*/ 161925 h 1125714"/>
              <a:gd name="connsiteX24" fmla="*/ 173283 w 1821164"/>
              <a:gd name="connsiteY24" fmla="*/ 542925 h 1125714"/>
              <a:gd name="connsiteX25" fmla="*/ 49458 w 1821164"/>
              <a:gd name="connsiteY25" fmla="*/ 85725 h 1125714"/>
              <a:gd name="connsiteX26" fmla="*/ 1833 w 1821164"/>
              <a:gd name="connsiteY26" fmla="*/ 528637 h 1125714"/>
              <a:gd name="connsiteX27" fmla="*/ 1833 w 1821164"/>
              <a:gd name="connsiteY27" fmla="*/ 1123950 h 1125714"/>
              <a:gd name="connsiteX0" fmla="*/ 1191 w 1822931"/>
              <a:gd name="connsiteY0" fmla="*/ 1123950 h 1125714"/>
              <a:gd name="connsiteX1" fmla="*/ 1822875 w 1822931"/>
              <a:gd name="connsiteY1" fmla="*/ 1123950 h 1125714"/>
              <a:gd name="connsiteX2" fmla="*/ 1822931 w 1822931"/>
              <a:gd name="connsiteY2" fmla="*/ 519112 h 1125714"/>
              <a:gd name="connsiteX3" fmla="*/ 1784775 w 1822931"/>
              <a:gd name="connsiteY3" fmla="*/ 171450 h 1125714"/>
              <a:gd name="connsiteX4" fmla="*/ 1718100 w 1822931"/>
              <a:gd name="connsiteY4" fmla="*/ 519112 h 1125714"/>
              <a:gd name="connsiteX5" fmla="*/ 1575225 w 1822931"/>
              <a:gd name="connsiteY5" fmla="*/ 190500 h 1125714"/>
              <a:gd name="connsiteX6" fmla="*/ 1560938 w 1822931"/>
              <a:gd name="connsiteY6" fmla="*/ 461962 h 1125714"/>
              <a:gd name="connsiteX7" fmla="*/ 1418063 w 1822931"/>
              <a:gd name="connsiteY7" fmla="*/ 42862 h 1125714"/>
              <a:gd name="connsiteX8" fmla="*/ 1346625 w 1822931"/>
              <a:gd name="connsiteY8" fmla="*/ 428625 h 1125714"/>
              <a:gd name="connsiteX9" fmla="*/ 1299000 w 1822931"/>
              <a:gd name="connsiteY9" fmla="*/ 142875 h 1125714"/>
              <a:gd name="connsiteX10" fmla="*/ 1260900 w 1822931"/>
              <a:gd name="connsiteY10" fmla="*/ 490537 h 1125714"/>
              <a:gd name="connsiteX11" fmla="*/ 1165650 w 1822931"/>
              <a:gd name="connsiteY11" fmla="*/ 80962 h 1125714"/>
              <a:gd name="connsiteX12" fmla="*/ 1141838 w 1822931"/>
              <a:gd name="connsiteY12" fmla="*/ 514350 h 1125714"/>
              <a:gd name="connsiteX13" fmla="*/ 1046588 w 1822931"/>
              <a:gd name="connsiteY13" fmla="*/ 0 h 1125714"/>
              <a:gd name="connsiteX14" fmla="*/ 908475 w 1822931"/>
              <a:gd name="connsiteY14" fmla="*/ 514350 h 1125714"/>
              <a:gd name="connsiteX15" fmla="*/ 832275 w 1822931"/>
              <a:gd name="connsiteY15" fmla="*/ 219075 h 1125714"/>
              <a:gd name="connsiteX16" fmla="*/ 765600 w 1822931"/>
              <a:gd name="connsiteY16" fmla="*/ 457200 h 1125714"/>
              <a:gd name="connsiteX17" fmla="*/ 741788 w 1822931"/>
              <a:gd name="connsiteY17" fmla="*/ 166687 h 1125714"/>
              <a:gd name="connsiteX18" fmla="*/ 660825 w 1822931"/>
              <a:gd name="connsiteY18" fmla="*/ 423862 h 1125714"/>
              <a:gd name="connsiteX19" fmla="*/ 608438 w 1822931"/>
              <a:gd name="connsiteY19" fmla="*/ 204787 h 1125714"/>
              <a:gd name="connsiteX20" fmla="*/ 522713 w 1822931"/>
              <a:gd name="connsiteY20" fmla="*/ 500062 h 1125714"/>
              <a:gd name="connsiteX21" fmla="*/ 441750 w 1822931"/>
              <a:gd name="connsiteY21" fmla="*/ 128587 h 1125714"/>
              <a:gd name="connsiteX22" fmla="*/ 365550 w 1822931"/>
              <a:gd name="connsiteY22" fmla="*/ 509587 h 1125714"/>
              <a:gd name="connsiteX23" fmla="*/ 308400 w 1822931"/>
              <a:gd name="connsiteY23" fmla="*/ 161925 h 1125714"/>
              <a:gd name="connsiteX24" fmla="*/ 175050 w 1822931"/>
              <a:gd name="connsiteY24" fmla="*/ 542925 h 1125714"/>
              <a:gd name="connsiteX25" fmla="*/ 51225 w 1822931"/>
              <a:gd name="connsiteY25" fmla="*/ 85725 h 1125714"/>
              <a:gd name="connsiteX26" fmla="*/ 3600 w 1822931"/>
              <a:gd name="connsiteY26" fmla="*/ 528637 h 1125714"/>
              <a:gd name="connsiteX27" fmla="*/ 1191 w 1822931"/>
              <a:gd name="connsiteY27" fmla="*/ 1123950 h 1125714"/>
              <a:gd name="connsiteX0" fmla="*/ 1191 w 1822931"/>
              <a:gd name="connsiteY0" fmla="*/ 1123950 h 1123950"/>
              <a:gd name="connsiteX1" fmla="*/ 1822875 w 1822931"/>
              <a:gd name="connsiteY1" fmla="*/ 1123950 h 1123950"/>
              <a:gd name="connsiteX2" fmla="*/ 1822931 w 1822931"/>
              <a:gd name="connsiteY2" fmla="*/ 519112 h 1123950"/>
              <a:gd name="connsiteX3" fmla="*/ 1784775 w 1822931"/>
              <a:gd name="connsiteY3" fmla="*/ 171450 h 1123950"/>
              <a:gd name="connsiteX4" fmla="*/ 1718100 w 1822931"/>
              <a:gd name="connsiteY4" fmla="*/ 519112 h 1123950"/>
              <a:gd name="connsiteX5" fmla="*/ 1575225 w 1822931"/>
              <a:gd name="connsiteY5" fmla="*/ 190500 h 1123950"/>
              <a:gd name="connsiteX6" fmla="*/ 1560938 w 1822931"/>
              <a:gd name="connsiteY6" fmla="*/ 461962 h 1123950"/>
              <a:gd name="connsiteX7" fmla="*/ 1418063 w 1822931"/>
              <a:gd name="connsiteY7" fmla="*/ 42862 h 1123950"/>
              <a:gd name="connsiteX8" fmla="*/ 1346625 w 1822931"/>
              <a:gd name="connsiteY8" fmla="*/ 428625 h 1123950"/>
              <a:gd name="connsiteX9" fmla="*/ 1299000 w 1822931"/>
              <a:gd name="connsiteY9" fmla="*/ 142875 h 1123950"/>
              <a:gd name="connsiteX10" fmla="*/ 1260900 w 1822931"/>
              <a:gd name="connsiteY10" fmla="*/ 490537 h 1123950"/>
              <a:gd name="connsiteX11" fmla="*/ 1165650 w 1822931"/>
              <a:gd name="connsiteY11" fmla="*/ 80962 h 1123950"/>
              <a:gd name="connsiteX12" fmla="*/ 1141838 w 1822931"/>
              <a:gd name="connsiteY12" fmla="*/ 514350 h 1123950"/>
              <a:gd name="connsiteX13" fmla="*/ 1046588 w 1822931"/>
              <a:gd name="connsiteY13" fmla="*/ 0 h 1123950"/>
              <a:gd name="connsiteX14" fmla="*/ 908475 w 1822931"/>
              <a:gd name="connsiteY14" fmla="*/ 514350 h 1123950"/>
              <a:gd name="connsiteX15" fmla="*/ 832275 w 1822931"/>
              <a:gd name="connsiteY15" fmla="*/ 219075 h 1123950"/>
              <a:gd name="connsiteX16" fmla="*/ 765600 w 1822931"/>
              <a:gd name="connsiteY16" fmla="*/ 457200 h 1123950"/>
              <a:gd name="connsiteX17" fmla="*/ 741788 w 1822931"/>
              <a:gd name="connsiteY17" fmla="*/ 166687 h 1123950"/>
              <a:gd name="connsiteX18" fmla="*/ 660825 w 1822931"/>
              <a:gd name="connsiteY18" fmla="*/ 423862 h 1123950"/>
              <a:gd name="connsiteX19" fmla="*/ 608438 w 1822931"/>
              <a:gd name="connsiteY19" fmla="*/ 204787 h 1123950"/>
              <a:gd name="connsiteX20" fmla="*/ 522713 w 1822931"/>
              <a:gd name="connsiteY20" fmla="*/ 500062 h 1123950"/>
              <a:gd name="connsiteX21" fmla="*/ 441750 w 1822931"/>
              <a:gd name="connsiteY21" fmla="*/ 128587 h 1123950"/>
              <a:gd name="connsiteX22" fmla="*/ 365550 w 1822931"/>
              <a:gd name="connsiteY22" fmla="*/ 509587 h 1123950"/>
              <a:gd name="connsiteX23" fmla="*/ 308400 w 1822931"/>
              <a:gd name="connsiteY23" fmla="*/ 161925 h 1123950"/>
              <a:gd name="connsiteX24" fmla="*/ 175050 w 1822931"/>
              <a:gd name="connsiteY24" fmla="*/ 542925 h 1123950"/>
              <a:gd name="connsiteX25" fmla="*/ 51225 w 1822931"/>
              <a:gd name="connsiteY25" fmla="*/ 85725 h 1123950"/>
              <a:gd name="connsiteX26" fmla="*/ 3600 w 1822931"/>
              <a:gd name="connsiteY26" fmla="*/ 528637 h 1123950"/>
              <a:gd name="connsiteX27" fmla="*/ 1191 w 1822931"/>
              <a:gd name="connsiteY27" fmla="*/ 1123950 h 1123950"/>
              <a:gd name="connsiteX0" fmla="*/ 198 w 1821938"/>
              <a:gd name="connsiteY0" fmla="*/ 1123950 h 1123950"/>
              <a:gd name="connsiteX1" fmla="*/ 1821882 w 1821938"/>
              <a:gd name="connsiteY1" fmla="*/ 1123950 h 1123950"/>
              <a:gd name="connsiteX2" fmla="*/ 1821938 w 1821938"/>
              <a:gd name="connsiteY2" fmla="*/ 519112 h 1123950"/>
              <a:gd name="connsiteX3" fmla="*/ 1783782 w 1821938"/>
              <a:gd name="connsiteY3" fmla="*/ 171450 h 1123950"/>
              <a:gd name="connsiteX4" fmla="*/ 1717107 w 1821938"/>
              <a:gd name="connsiteY4" fmla="*/ 519112 h 1123950"/>
              <a:gd name="connsiteX5" fmla="*/ 1574232 w 1821938"/>
              <a:gd name="connsiteY5" fmla="*/ 190500 h 1123950"/>
              <a:gd name="connsiteX6" fmla="*/ 1559945 w 1821938"/>
              <a:gd name="connsiteY6" fmla="*/ 461962 h 1123950"/>
              <a:gd name="connsiteX7" fmla="*/ 1417070 w 1821938"/>
              <a:gd name="connsiteY7" fmla="*/ 42862 h 1123950"/>
              <a:gd name="connsiteX8" fmla="*/ 1345632 w 1821938"/>
              <a:gd name="connsiteY8" fmla="*/ 428625 h 1123950"/>
              <a:gd name="connsiteX9" fmla="*/ 1298007 w 1821938"/>
              <a:gd name="connsiteY9" fmla="*/ 142875 h 1123950"/>
              <a:gd name="connsiteX10" fmla="*/ 1259907 w 1821938"/>
              <a:gd name="connsiteY10" fmla="*/ 490537 h 1123950"/>
              <a:gd name="connsiteX11" fmla="*/ 1164657 w 1821938"/>
              <a:gd name="connsiteY11" fmla="*/ 80962 h 1123950"/>
              <a:gd name="connsiteX12" fmla="*/ 1140845 w 1821938"/>
              <a:gd name="connsiteY12" fmla="*/ 514350 h 1123950"/>
              <a:gd name="connsiteX13" fmla="*/ 1045595 w 1821938"/>
              <a:gd name="connsiteY13" fmla="*/ 0 h 1123950"/>
              <a:gd name="connsiteX14" fmla="*/ 907482 w 1821938"/>
              <a:gd name="connsiteY14" fmla="*/ 514350 h 1123950"/>
              <a:gd name="connsiteX15" fmla="*/ 831282 w 1821938"/>
              <a:gd name="connsiteY15" fmla="*/ 219075 h 1123950"/>
              <a:gd name="connsiteX16" fmla="*/ 764607 w 1821938"/>
              <a:gd name="connsiteY16" fmla="*/ 457200 h 1123950"/>
              <a:gd name="connsiteX17" fmla="*/ 740795 w 1821938"/>
              <a:gd name="connsiteY17" fmla="*/ 166687 h 1123950"/>
              <a:gd name="connsiteX18" fmla="*/ 659832 w 1821938"/>
              <a:gd name="connsiteY18" fmla="*/ 423862 h 1123950"/>
              <a:gd name="connsiteX19" fmla="*/ 607445 w 1821938"/>
              <a:gd name="connsiteY19" fmla="*/ 204787 h 1123950"/>
              <a:gd name="connsiteX20" fmla="*/ 521720 w 1821938"/>
              <a:gd name="connsiteY20" fmla="*/ 500062 h 1123950"/>
              <a:gd name="connsiteX21" fmla="*/ 440757 w 1821938"/>
              <a:gd name="connsiteY21" fmla="*/ 128587 h 1123950"/>
              <a:gd name="connsiteX22" fmla="*/ 364557 w 1821938"/>
              <a:gd name="connsiteY22" fmla="*/ 509587 h 1123950"/>
              <a:gd name="connsiteX23" fmla="*/ 307407 w 1821938"/>
              <a:gd name="connsiteY23" fmla="*/ 161925 h 1123950"/>
              <a:gd name="connsiteX24" fmla="*/ 174057 w 1821938"/>
              <a:gd name="connsiteY24" fmla="*/ 542925 h 1123950"/>
              <a:gd name="connsiteX25" fmla="*/ 50232 w 1821938"/>
              <a:gd name="connsiteY25" fmla="*/ 85725 h 1123950"/>
              <a:gd name="connsiteX26" fmla="*/ 2607 w 1821938"/>
              <a:gd name="connsiteY26" fmla="*/ 528637 h 1123950"/>
              <a:gd name="connsiteX27" fmla="*/ 198 w 1821938"/>
              <a:gd name="connsiteY27" fmla="*/ 1123950 h 1123950"/>
              <a:gd name="connsiteX0" fmla="*/ 99 w 1821839"/>
              <a:gd name="connsiteY0" fmla="*/ 1123950 h 1123950"/>
              <a:gd name="connsiteX1" fmla="*/ 1821783 w 1821839"/>
              <a:gd name="connsiteY1" fmla="*/ 1123950 h 1123950"/>
              <a:gd name="connsiteX2" fmla="*/ 1821839 w 1821839"/>
              <a:gd name="connsiteY2" fmla="*/ 519112 h 1123950"/>
              <a:gd name="connsiteX3" fmla="*/ 1783683 w 1821839"/>
              <a:gd name="connsiteY3" fmla="*/ 171450 h 1123950"/>
              <a:gd name="connsiteX4" fmla="*/ 1717008 w 1821839"/>
              <a:gd name="connsiteY4" fmla="*/ 519112 h 1123950"/>
              <a:gd name="connsiteX5" fmla="*/ 1574133 w 1821839"/>
              <a:gd name="connsiteY5" fmla="*/ 190500 h 1123950"/>
              <a:gd name="connsiteX6" fmla="*/ 1559846 w 1821839"/>
              <a:gd name="connsiteY6" fmla="*/ 461962 h 1123950"/>
              <a:gd name="connsiteX7" fmla="*/ 1416971 w 1821839"/>
              <a:gd name="connsiteY7" fmla="*/ 42862 h 1123950"/>
              <a:gd name="connsiteX8" fmla="*/ 1345533 w 1821839"/>
              <a:gd name="connsiteY8" fmla="*/ 428625 h 1123950"/>
              <a:gd name="connsiteX9" fmla="*/ 1297908 w 1821839"/>
              <a:gd name="connsiteY9" fmla="*/ 142875 h 1123950"/>
              <a:gd name="connsiteX10" fmla="*/ 1259808 w 1821839"/>
              <a:gd name="connsiteY10" fmla="*/ 490537 h 1123950"/>
              <a:gd name="connsiteX11" fmla="*/ 1164558 w 1821839"/>
              <a:gd name="connsiteY11" fmla="*/ 80962 h 1123950"/>
              <a:gd name="connsiteX12" fmla="*/ 1140746 w 1821839"/>
              <a:gd name="connsiteY12" fmla="*/ 514350 h 1123950"/>
              <a:gd name="connsiteX13" fmla="*/ 1045496 w 1821839"/>
              <a:gd name="connsiteY13" fmla="*/ 0 h 1123950"/>
              <a:gd name="connsiteX14" fmla="*/ 907383 w 1821839"/>
              <a:gd name="connsiteY14" fmla="*/ 514350 h 1123950"/>
              <a:gd name="connsiteX15" fmla="*/ 831183 w 1821839"/>
              <a:gd name="connsiteY15" fmla="*/ 219075 h 1123950"/>
              <a:gd name="connsiteX16" fmla="*/ 764508 w 1821839"/>
              <a:gd name="connsiteY16" fmla="*/ 457200 h 1123950"/>
              <a:gd name="connsiteX17" fmla="*/ 740696 w 1821839"/>
              <a:gd name="connsiteY17" fmla="*/ 166687 h 1123950"/>
              <a:gd name="connsiteX18" fmla="*/ 659733 w 1821839"/>
              <a:gd name="connsiteY18" fmla="*/ 423862 h 1123950"/>
              <a:gd name="connsiteX19" fmla="*/ 607346 w 1821839"/>
              <a:gd name="connsiteY19" fmla="*/ 204787 h 1123950"/>
              <a:gd name="connsiteX20" fmla="*/ 521621 w 1821839"/>
              <a:gd name="connsiteY20" fmla="*/ 500062 h 1123950"/>
              <a:gd name="connsiteX21" fmla="*/ 440658 w 1821839"/>
              <a:gd name="connsiteY21" fmla="*/ 128587 h 1123950"/>
              <a:gd name="connsiteX22" fmla="*/ 364458 w 1821839"/>
              <a:gd name="connsiteY22" fmla="*/ 509587 h 1123950"/>
              <a:gd name="connsiteX23" fmla="*/ 307308 w 1821839"/>
              <a:gd name="connsiteY23" fmla="*/ 161925 h 1123950"/>
              <a:gd name="connsiteX24" fmla="*/ 173958 w 1821839"/>
              <a:gd name="connsiteY24" fmla="*/ 542925 h 1123950"/>
              <a:gd name="connsiteX25" fmla="*/ 50133 w 1821839"/>
              <a:gd name="connsiteY25" fmla="*/ 85725 h 1123950"/>
              <a:gd name="connsiteX26" fmla="*/ 2508 w 1821839"/>
              <a:gd name="connsiteY26" fmla="*/ 528637 h 1123950"/>
              <a:gd name="connsiteX27" fmla="*/ 99 w 1821839"/>
              <a:gd name="connsiteY27" fmla="*/ 1123950 h 1123950"/>
              <a:gd name="connsiteX0" fmla="*/ 216 w 1819547"/>
              <a:gd name="connsiteY0" fmla="*/ 1123950 h 1123950"/>
              <a:gd name="connsiteX1" fmla="*/ 1819491 w 1819547"/>
              <a:gd name="connsiteY1" fmla="*/ 1123950 h 1123950"/>
              <a:gd name="connsiteX2" fmla="*/ 1819547 w 1819547"/>
              <a:gd name="connsiteY2" fmla="*/ 519112 h 1123950"/>
              <a:gd name="connsiteX3" fmla="*/ 1781391 w 1819547"/>
              <a:gd name="connsiteY3" fmla="*/ 171450 h 1123950"/>
              <a:gd name="connsiteX4" fmla="*/ 1714716 w 1819547"/>
              <a:gd name="connsiteY4" fmla="*/ 519112 h 1123950"/>
              <a:gd name="connsiteX5" fmla="*/ 1571841 w 1819547"/>
              <a:gd name="connsiteY5" fmla="*/ 190500 h 1123950"/>
              <a:gd name="connsiteX6" fmla="*/ 1557554 w 1819547"/>
              <a:gd name="connsiteY6" fmla="*/ 461962 h 1123950"/>
              <a:gd name="connsiteX7" fmla="*/ 1414679 w 1819547"/>
              <a:gd name="connsiteY7" fmla="*/ 42862 h 1123950"/>
              <a:gd name="connsiteX8" fmla="*/ 1343241 w 1819547"/>
              <a:gd name="connsiteY8" fmla="*/ 428625 h 1123950"/>
              <a:gd name="connsiteX9" fmla="*/ 1295616 w 1819547"/>
              <a:gd name="connsiteY9" fmla="*/ 142875 h 1123950"/>
              <a:gd name="connsiteX10" fmla="*/ 1257516 w 1819547"/>
              <a:gd name="connsiteY10" fmla="*/ 490537 h 1123950"/>
              <a:gd name="connsiteX11" fmla="*/ 1162266 w 1819547"/>
              <a:gd name="connsiteY11" fmla="*/ 80962 h 1123950"/>
              <a:gd name="connsiteX12" fmla="*/ 1138454 w 1819547"/>
              <a:gd name="connsiteY12" fmla="*/ 514350 h 1123950"/>
              <a:gd name="connsiteX13" fmla="*/ 1043204 w 1819547"/>
              <a:gd name="connsiteY13" fmla="*/ 0 h 1123950"/>
              <a:gd name="connsiteX14" fmla="*/ 905091 w 1819547"/>
              <a:gd name="connsiteY14" fmla="*/ 514350 h 1123950"/>
              <a:gd name="connsiteX15" fmla="*/ 828891 w 1819547"/>
              <a:gd name="connsiteY15" fmla="*/ 219075 h 1123950"/>
              <a:gd name="connsiteX16" fmla="*/ 762216 w 1819547"/>
              <a:gd name="connsiteY16" fmla="*/ 457200 h 1123950"/>
              <a:gd name="connsiteX17" fmla="*/ 738404 w 1819547"/>
              <a:gd name="connsiteY17" fmla="*/ 166687 h 1123950"/>
              <a:gd name="connsiteX18" fmla="*/ 657441 w 1819547"/>
              <a:gd name="connsiteY18" fmla="*/ 423862 h 1123950"/>
              <a:gd name="connsiteX19" fmla="*/ 605054 w 1819547"/>
              <a:gd name="connsiteY19" fmla="*/ 204787 h 1123950"/>
              <a:gd name="connsiteX20" fmla="*/ 519329 w 1819547"/>
              <a:gd name="connsiteY20" fmla="*/ 500062 h 1123950"/>
              <a:gd name="connsiteX21" fmla="*/ 438366 w 1819547"/>
              <a:gd name="connsiteY21" fmla="*/ 128587 h 1123950"/>
              <a:gd name="connsiteX22" fmla="*/ 362166 w 1819547"/>
              <a:gd name="connsiteY22" fmla="*/ 509587 h 1123950"/>
              <a:gd name="connsiteX23" fmla="*/ 305016 w 1819547"/>
              <a:gd name="connsiteY23" fmla="*/ 161925 h 1123950"/>
              <a:gd name="connsiteX24" fmla="*/ 171666 w 1819547"/>
              <a:gd name="connsiteY24" fmla="*/ 542925 h 1123950"/>
              <a:gd name="connsiteX25" fmla="*/ 47841 w 1819547"/>
              <a:gd name="connsiteY25" fmla="*/ 85725 h 1123950"/>
              <a:gd name="connsiteX26" fmla="*/ 216 w 1819547"/>
              <a:gd name="connsiteY26" fmla="*/ 528637 h 1123950"/>
              <a:gd name="connsiteX27" fmla="*/ 216 w 1819547"/>
              <a:gd name="connsiteY27" fmla="*/ 1123950 h 1123950"/>
              <a:gd name="connsiteX0" fmla="*/ 216 w 1821898"/>
              <a:gd name="connsiteY0" fmla="*/ 1123950 h 1123950"/>
              <a:gd name="connsiteX1" fmla="*/ 1821898 w 1821898"/>
              <a:gd name="connsiteY1" fmla="*/ 1123950 h 1123950"/>
              <a:gd name="connsiteX2" fmla="*/ 1819547 w 1821898"/>
              <a:gd name="connsiteY2" fmla="*/ 519112 h 1123950"/>
              <a:gd name="connsiteX3" fmla="*/ 1781391 w 1821898"/>
              <a:gd name="connsiteY3" fmla="*/ 171450 h 1123950"/>
              <a:gd name="connsiteX4" fmla="*/ 1714716 w 1821898"/>
              <a:gd name="connsiteY4" fmla="*/ 519112 h 1123950"/>
              <a:gd name="connsiteX5" fmla="*/ 1571841 w 1821898"/>
              <a:gd name="connsiteY5" fmla="*/ 190500 h 1123950"/>
              <a:gd name="connsiteX6" fmla="*/ 1557554 w 1821898"/>
              <a:gd name="connsiteY6" fmla="*/ 461962 h 1123950"/>
              <a:gd name="connsiteX7" fmla="*/ 1414679 w 1821898"/>
              <a:gd name="connsiteY7" fmla="*/ 42862 h 1123950"/>
              <a:gd name="connsiteX8" fmla="*/ 1343241 w 1821898"/>
              <a:gd name="connsiteY8" fmla="*/ 428625 h 1123950"/>
              <a:gd name="connsiteX9" fmla="*/ 1295616 w 1821898"/>
              <a:gd name="connsiteY9" fmla="*/ 142875 h 1123950"/>
              <a:gd name="connsiteX10" fmla="*/ 1257516 w 1821898"/>
              <a:gd name="connsiteY10" fmla="*/ 490537 h 1123950"/>
              <a:gd name="connsiteX11" fmla="*/ 1162266 w 1821898"/>
              <a:gd name="connsiteY11" fmla="*/ 80962 h 1123950"/>
              <a:gd name="connsiteX12" fmla="*/ 1138454 w 1821898"/>
              <a:gd name="connsiteY12" fmla="*/ 514350 h 1123950"/>
              <a:gd name="connsiteX13" fmla="*/ 1043204 w 1821898"/>
              <a:gd name="connsiteY13" fmla="*/ 0 h 1123950"/>
              <a:gd name="connsiteX14" fmla="*/ 905091 w 1821898"/>
              <a:gd name="connsiteY14" fmla="*/ 514350 h 1123950"/>
              <a:gd name="connsiteX15" fmla="*/ 828891 w 1821898"/>
              <a:gd name="connsiteY15" fmla="*/ 219075 h 1123950"/>
              <a:gd name="connsiteX16" fmla="*/ 762216 w 1821898"/>
              <a:gd name="connsiteY16" fmla="*/ 457200 h 1123950"/>
              <a:gd name="connsiteX17" fmla="*/ 738404 w 1821898"/>
              <a:gd name="connsiteY17" fmla="*/ 166687 h 1123950"/>
              <a:gd name="connsiteX18" fmla="*/ 657441 w 1821898"/>
              <a:gd name="connsiteY18" fmla="*/ 423862 h 1123950"/>
              <a:gd name="connsiteX19" fmla="*/ 605054 w 1821898"/>
              <a:gd name="connsiteY19" fmla="*/ 204787 h 1123950"/>
              <a:gd name="connsiteX20" fmla="*/ 519329 w 1821898"/>
              <a:gd name="connsiteY20" fmla="*/ 500062 h 1123950"/>
              <a:gd name="connsiteX21" fmla="*/ 438366 w 1821898"/>
              <a:gd name="connsiteY21" fmla="*/ 128587 h 1123950"/>
              <a:gd name="connsiteX22" fmla="*/ 362166 w 1821898"/>
              <a:gd name="connsiteY22" fmla="*/ 509587 h 1123950"/>
              <a:gd name="connsiteX23" fmla="*/ 305016 w 1821898"/>
              <a:gd name="connsiteY23" fmla="*/ 161925 h 1123950"/>
              <a:gd name="connsiteX24" fmla="*/ 171666 w 1821898"/>
              <a:gd name="connsiteY24" fmla="*/ 542925 h 1123950"/>
              <a:gd name="connsiteX25" fmla="*/ 47841 w 1821898"/>
              <a:gd name="connsiteY25" fmla="*/ 85725 h 1123950"/>
              <a:gd name="connsiteX26" fmla="*/ 216 w 1821898"/>
              <a:gd name="connsiteY26" fmla="*/ 528637 h 1123950"/>
              <a:gd name="connsiteX27" fmla="*/ 216 w 1821898"/>
              <a:gd name="connsiteY27" fmla="*/ 1123950 h 1123950"/>
              <a:gd name="connsiteX0" fmla="*/ 216 w 1826768"/>
              <a:gd name="connsiteY0" fmla="*/ 1123950 h 1123950"/>
              <a:gd name="connsiteX1" fmla="*/ 1821898 w 1826768"/>
              <a:gd name="connsiteY1" fmla="*/ 1123950 h 1123950"/>
              <a:gd name="connsiteX2" fmla="*/ 1826768 w 1826768"/>
              <a:gd name="connsiteY2" fmla="*/ 519112 h 1123950"/>
              <a:gd name="connsiteX3" fmla="*/ 1781391 w 1826768"/>
              <a:gd name="connsiteY3" fmla="*/ 171450 h 1123950"/>
              <a:gd name="connsiteX4" fmla="*/ 1714716 w 1826768"/>
              <a:gd name="connsiteY4" fmla="*/ 519112 h 1123950"/>
              <a:gd name="connsiteX5" fmla="*/ 1571841 w 1826768"/>
              <a:gd name="connsiteY5" fmla="*/ 190500 h 1123950"/>
              <a:gd name="connsiteX6" fmla="*/ 1557554 w 1826768"/>
              <a:gd name="connsiteY6" fmla="*/ 461962 h 1123950"/>
              <a:gd name="connsiteX7" fmla="*/ 1414679 w 1826768"/>
              <a:gd name="connsiteY7" fmla="*/ 42862 h 1123950"/>
              <a:gd name="connsiteX8" fmla="*/ 1343241 w 1826768"/>
              <a:gd name="connsiteY8" fmla="*/ 428625 h 1123950"/>
              <a:gd name="connsiteX9" fmla="*/ 1295616 w 1826768"/>
              <a:gd name="connsiteY9" fmla="*/ 142875 h 1123950"/>
              <a:gd name="connsiteX10" fmla="*/ 1257516 w 1826768"/>
              <a:gd name="connsiteY10" fmla="*/ 490537 h 1123950"/>
              <a:gd name="connsiteX11" fmla="*/ 1162266 w 1826768"/>
              <a:gd name="connsiteY11" fmla="*/ 80962 h 1123950"/>
              <a:gd name="connsiteX12" fmla="*/ 1138454 w 1826768"/>
              <a:gd name="connsiteY12" fmla="*/ 514350 h 1123950"/>
              <a:gd name="connsiteX13" fmla="*/ 1043204 w 1826768"/>
              <a:gd name="connsiteY13" fmla="*/ 0 h 1123950"/>
              <a:gd name="connsiteX14" fmla="*/ 905091 w 1826768"/>
              <a:gd name="connsiteY14" fmla="*/ 514350 h 1123950"/>
              <a:gd name="connsiteX15" fmla="*/ 828891 w 1826768"/>
              <a:gd name="connsiteY15" fmla="*/ 219075 h 1123950"/>
              <a:gd name="connsiteX16" fmla="*/ 762216 w 1826768"/>
              <a:gd name="connsiteY16" fmla="*/ 457200 h 1123950"/>
              <a:gd name="connsiteX17" fmla="*/ 738404 w 1826768"/>
              <a:gd name="connsiteY17" fmla="*/ 166687 h 1123950"/>
              <a:gd name="connsiteX18" fmla="*/ 657441 w 1826768"/>
              <a:gd name="connsiteY18" fmla="*/ 423862 h 1123950"/>
              <a:gd name="connsiteX19" fmla="*/ 605054 w 1826768"/>
              <a:gd name="connsiteY19" fmla="*/ 204787 h 1123950"/>
              <a:gd name="connsiteX20" fmla="*/ 519329 w 1826768"/>
              <a:gd name="connsiteY20" fmla="*/ 500062 h 1123950"/>
              <a:gd name="connsiteX21" fmla="*/ 438366 w 1826768"/>
              <a:gd name="connsiteY21" fmla="*/ 128587 h 1123950"/>
              <a:gd name="connsiteX22" fmla="*/ 362166 w 1826768"/>
              <a:gd name="connsiteY22" fmla="*/ 509587 h 1123950"/>
              <a:gd name="connsiteX23" fmla="*/ 305016 w 1826768"/>
              <a:gd name="connsiteY23" fmla="*/ 161925 h 1123950"/>
              <a:gd name="connsiteX24" fmla="*/ 171666 w 1826768"/>
              <a:gd name="connsiteY24" fmla="*/ 542925 h 1123950"/>
              <a:gd name="connsiteX25" fmla="*/ 47841 w 1826768"/>
              <a:gd name="connsiteY25" fmla="*/ 85725 h 1123950"/>
              <a:gd name="connsiteX26" fmla="*/ 216 w 1826768"/>
              <a:gd name="connsiteY26" fmla="*/ 528637 h 1123950"/>
              <a:gd name="connsiteX27" fmla="*/ 216 w 1826768"/>
              <a:gd name="connsiteY27" fmla="*/ 1123950 h 1123950"/>
              <a:gd name="connsiteX0" fmla="*/ 216 w 1821898"/>
              <a:gd name="connsiteY0" fmla="*/ 1123950 h 1123950"/>
              <a:gd name="connsiteX1" fmla="*/ 1821898 w 1821898"/>
              <a:gd name="connsiteY1" fmla="*/ 1123950 h 1123950"/>
              <a:gd name="connsiteX2" fmla="*/ 1819546 w 1821898"/>
              <a:gd name="connsiteY2" fmla="*/ 516731 h 1123950"/>
              <a:gd name="connsiteX3" fmla="*/ 1781391 w 1821898"/>
              <a:gd name="connsiteY3" fmla="*/ 171450 h 1123950"/>
              <a:gd name="connsiteX4" fmla="*/ 1714716 w 1821898"/>
              <a:gd name="connsiteY4" fmla="*/ 519112 h 1123950"/>
              <a:gd name="connsiteX5" fmla="*/ 1571841 w 1821898"/>
              <a:gd name="connsiteY5" fmla="*/ 190500 h 1123950"/>
              <a:gd name="connsiteX6" fmla="*/ 1557554 w 1821898"/>
              <a:gd name="connsiteY6" fmla="*/ 461962 h 1123950"/>
              <a:gd name="connsiteX7" fmla="*/ 1414679 w 1821898"/>
              <a:gd name="connsiteY7" fmla="*/ 42862 h 1123950"/>
              <a:gd name="connsiteX8" fmla="*/ 1343241 w 1821898"/>
              <a:gd name="connsiteY8" fmla="*/ 428625 h 1123950"/>
              <a:gd name="connsiteX9" fmla="*/ 1295616 w 1821898"/>
              <a:gd name="connsiteY9" fmla="*/ 142875 h 1123950"/>
              <a:gd name="connsiteX10" fmla="*/ 1257516 w 1821898"/>
              <a:gd name="connsiteY10" fmla="*/ 490537 h 1123950"/>
              <a:gd name="connsiteX11" fmla="*/ 1162266 w 1821898"/>
              <a:gd name="connsiteY11" fmla="*/ 80962 h 1123950"/>
              <a:gd name="connsiteX12" fmla="*/ 1138454 w 1821898"/>
              <a:gd name="connsiteY12" fmla="*/ 514350 h 1123950"/>
              <a:gd name="connsiteX13" fmla="*/ 1043204 w 1821898"/>
              <a:gd name="connsiteY13" fmla="*/ 0 h 1123950"/>
              <a:gd name="connsiteX14" fmla="*/ 905091 w 1821898"/>
              <a:gd name="connsiteY14" fmla="*/ 514350 h 1123950"/>
              <a:gd name="connsiteX15" fmla="*/ 828891 w 1821898"/>
              <a:gd name="connsiteY15" fmla="*/ 219075 h 1123950"/>
              <a:gd name="connsiteX16" fmla="*/ 762216 w 1821898"/>
              <a:gd name="connsiteY16" fmla="*/ 457200 h 1123950"/>
              <a:gd name="connsiteX17" fmla="*/ 738404 w 1821898"/>
              <a:gd name="connsiteY17" fmla="*/ 166687 h 1123950"/>
              <a:gd name="connsiteX18" fmla="*/ 657441 w 1821898"/>
              <a:gd name="connsiteY18" fmla="*/ 423862 h 1123950"/>
              <a:gd name="connsiteX19" fmla="*/ 605054 w 1821898"/>
              <a:gd name="connsiteY19" fmla="*/ 204787 h 1123950"/>
              <a:gd name="connsiteX20" fmla="*/ 519329 w 1821898"/>
              <a:gd name="connsiteY20" fmla="*/ 500062 h 1123950"/>
              <a:gd name="connsiteX21" fmla="*/ 438366 w 1821898"/>
              <a:gd name="connsiteY21" fmla="*/ 128587 h 1123950"/>
              <a:gd name="connsiteX22" fmla="*/ 362166 w 1821898"/>
              <a:gd name="connsiteY22" fmla="*/ 509587 h 1123950"/>
              <a:gd name="connsiteX23" fmla="*/ 305016 w 1821898"/>
              <a:gd name="connsiteY23" fmla="*/ 161925 h 1123950"/>
              <a:gd name="connsiteX24" fmla="*/ 171666 w 1821898"/>
              <a:gd name="connsiteY24" fmla="*/ 542925 h 1123950"/>
              <a:gd name="connsiteX25" fmla="*/ 47841 w 1821898"/>
              <a:gd name="connsiteY25" fmla="*/ 85725 h 1123950"/>
              <a:gd name="connsiteX26" fmla="*/ 216 w 1821898"/>
              <a:gd name="connsiteY26" fmla="*/ 528637 h 1123950"/>
              <a:gd name="connsiteX27" fmla="*/ 216 w 1821898"/>
              <a:gd name="connsiteY27" fmla="*/ 1123950 h 1123950"/>
              <a:gd name="connsiteX0" fmla="*/ 216 w 1821953"/>
              <a:gd name="connsiteY0" fmla="*/ 1123950 h 1123950"/>
              <a:gd name="connsiteX1" fmla="*/ 1821898 w 1821953"/>
              <a:gd name="connsiteY1" fmla="*/ 1123950 h 1123950"/>
              <a:gd name="connsiteX2" fmla="*/ 1821953 w 1821953"/>
              <a:gd name="connsiteY2" fmla="*/ 514350 h 1123950"/>
              <a:gd name="connsiteX3" fmla="*/ 1781391 w 1821953"/>
              <a:gd name="connsiteY3" fmla="*/ 171450 h 1123950"/>
              <a:gd name="connsiteX4" fmla="*/ 1714716 w 1821953"/>
              <a:gd name="connsiteY4" fmla="*/ 519112 h 1123950"/>
              <a:gd name="connsiteX5" fmla="*/ 1571841 w 1821953"/>
              <a:gd name="connsiteY5" fmla="*/ 190500 h 1123950"/>
              <a:gd name="connsiteX6" fmla="*/ 1557554 w 1821953"/>
              <a:gd name="connsiteY6" fmla="*/ 461962 h 1123950"/>
              <a:gd name="connsiteX7" fmla="*/ 1414679 w 1821953"/>
              <a:gd name="connsiteY7" fmla="*/ 42862 h 1123950"/>
              <a:gd name="connsiteX8" fmla="*/ 1343241 w 1821953"/>
              <a:gd name="connsiteY8" fmla="*/ 428625 h 1123950"/>
              <a:gd name="connsiteX9" fmla="*/ 1295616 w 1821953"/>
              <a:gd name="connsiteY9" fmla="*/ 142875 h 1123950"/>
              <a:gd name="connsiteX10" fmla="*/ 1257516 w 1821953"/>
              <a:gd name="connsiteY10" fmla="*/ 490537 h 1123950"/>
              <a:gd name="connsiteX11" fmla="*/ 1162266 w 1821953"/>
              <a:gd name="connsiteY11" fmla="*/ 80962 h 1123950"/>
              <a:gd name="connsiteX12" fmla="*/ 1138454 w 1821953"/>
              <a:gd name="connsiteY12" fmla="*/ 514350 h 1123950"/>
              <a:gd name="connsiteX13" fmla="*/ 1043204 w 1821953"/>
              <a:gd name="connsiteY13" fmla="*/ 0 h 1123950"/>
              <a:gd name="connsiteX14" fmla="*/ 905091 w 1821953"/>
              <a:gd name="connsiteY14" fmla="*/ 514350 h 1123950"/>
              <a:gd name="connsiteX15" fmla="*/ 828891 w 1821953"/>
              <a:gd name="connsiteY15" fmla="*/ 219075 h 1123950"/>
              <a:gd name="connsiteX16" fmla="*/ 762216 w 1821953"/>
              <a:gd name="connsiteY16" fmla="*/ 457200 h 1123950"/>
              <a:gd name="connsiteX17" fmla="*/ 738404 w 1821953"/>
              <a:gd name="connsiteY17" fmla="*/ 166687 h 1123950"/>
              <a:gd name="connsiteX18" fmla="*/ 657441 w 1821953"/>
              <a:gd name="connsiteY18" fmla="*/ 423862 h 1123950"/>
              <a:gd name="connsiteX19" fmla="*/ 605054 w 1821953"/>
              <a:gd name="connsiteY19" fmla="*/ 204787 h 1123950"/>
              <a:gd name="connsiteX20" fmla="*/ 519329 w 1821953"/>
              <a:gd name="connsiteY20" fmla="*/ 500062 h 1123950"/>
              <a:gd name="connsiteX21" fmla="*/ 438366 w 1821953"/>
              <a:gd name="connsiteY21" fmla="*/ 128587 h 1123950"/>
              <a:gd name="connsiteX22" fmla="*/ 362166 w 1821953"/>
              <a:gd name="connsiteY22" fmla="*/ 509587 h 1123950"/>
              <a:gd name="connsiteX23" fmla="*/ 305016 w 1821953"/>
              <a:gd name="connsiteY23" fmla="*/ 161925 h 1123950"/>
              <a:gd name="connsiteX24" fmla="*/ 171666 w 1821953"/>
              <a:gd name="connsiteY24" fmla="*/ 542925 h 1123950"/>
              <a:gd name="connsiteX25" fmla="*/ 47841 w 1821953"/>
              <a:gd name="connsiteY25" fmla="*/ 85725 h 1123950"/>
              <a:gd name="connsiteX26" fmla="*/ 216 w 1821953"/>
              <a:gd name="connsiteY26" fmla="*/ 528637 h 1123950"/>
              <a:gd name="connsiteX27" fmla="*/ 216 w 1821953"/>
              <a:gd name="connsiteY27" fmla="*/ 1123950 h 1123950"/>
              <a:gd name="connsiteX0" fmla="*/ 216 w 1824308"/>
              <a:gd name="connsiteY0" fmla="*/ 1123950 h 1123950"/>
              <a:gd name="connsiteX1" fmla="*/ 1824308 w 1824308"/>
              <a:gd name="connsiteY1" fmla="*/ 1123950 h 1123950"/>
              <a:gd name="connsiteX2" fmla="*/ 1821953 w 1824308"/>
              <a:gd name="connsiteY2" fmla="*/ 514350 h 1123950"/>
              <a:gd name="connsiteX3" fmla="*/ 1781391 w 1824308"/>
              <a:gd name="connsiteY3" fmla="*/ 171450 h 1123950"/>
              <a:gd name="connsiteX4" fmla="*/ 1714716 w 1824308"/>
              <a:gd name="connsiteY4" fmla="*/ 519112 h 1123950"/>
              <a:gd name="connsiteX5" fmla="*/ 1571841 w 1824308"/>
              <a:gd name="connsiteY5" fmla="*/ 190500 h 1123950"/>
              <a:gd name="connsiteX6" fmla="*/ 1557554 w 1824308"/>
              <a:gd name="connsiteY6" fmla="*/ 461962 h 1123950"/>
              <a:gd name="connsiteX7" fmla="*/ 1414679 w 1824308"/>
              <a:gd name="connsiteY7" fmla="*/ 42862 h 1123950"/>
              <a:gd name="connsiteX8" fmla="*/ 1343241 w 1824308"/>
              <a:gd name="connsiteY8" fmla="*/ 428625 h 1123950"/>
              <a:gd name="connsiteX9" fmla="*/ 1295616 w 1824308"/>
              <a:gd name="connsiteY9" fmla="*/ 142875 h 1123950"/>
              <a:gd name="connsiteX10" fmla="*/ 1257516 w 1824308"/>
              <a:gd name="connsiteY10" fmla="*/ 490537 h 1123950"/>
              <a:gd name="connsiteX11" fmla="*/ 1162266 w 1824308"/>
              <a:gd name="connsiteY11" fmla="*/ 80962 h 1123950"/>
              <a:gd name="connsiteX12" fmla="*/ 1138454 w 1824308"/>
              <a:gd name="connsiteY12" fmla="*/ 514350 h 1123950"/>
              <a:gd name="connsiteX13" fmla="*/ 1043204 w 1824308"/>
              <a:gd name="connsiteY13" fmla="*/ 0 h 1123950"/>
              <a:gd name="connsiteX14" fmla="*/ 905091 w 1824308"/>
              <a:gd name="connsiteY14" fmla="*/ 514350 h 1123950"/>
              <a:gd name="connsiteX15" fmla="*/ 828891 w 1824308"/>
              <a:gd name="connsiteY15" fmla="*/ 219075 h 1123950"/>
              <a:gd name="connsiteX16" fmla="*/ 762216 w 1824308"/>
              <a:gd name="connsiteY16" fmla="*/ 457200 h 1123950"/>
              <a:gd name="connsiteX17" fmla="*/ 738404 w 1824308"/>
              <a:gd name="connsiteY17" fmla="*/ 166687 h 1123950"/>
              <a:gd name="connsiteX18" fmla="*/ 657441 w 1824308"/>
              <a:gd name="connsiteY18" fmla="*/ 423862 h 1123950"/>
              <a:gd name="connsiteX19" fmla="*/ 605054 w 1824308"/>
              <a:gd name="connsiteY19" fmla="*/ 204787 h 1123950"/>
              <a:gd name="connsiteX20" fmla="*/ 519329 w 1824308"/>
              <a:gd name="connsiteY20" fmla="*/ 500062 h 1123950"/>
              <a:gd name="connsiteX21" fmla="*/ 438366 w 1824308"/>
              <a:gd name="connsiteY21" fmla="*/ 128587 h 1123950"/>
              <a:gd name="connsiteX22" fmla="*/ 362166 w 1824308"/>
              <a:gd name="connsiteY22" fmla="*/ 509587 h 1123950"/>
              <a:gd name="connsiteX23" fmla="*/ 305016 w 1824308"/>
              <a:gd name="connsiteY23" fmla="*/ 161925 h 1123950"/>
              <a:gd name="connsiteX24" fmla="*/ 171666 w 1824308"/>
              <a:gd name="connsiteY24" fmla="*/ 542925 h 1123950"/>
              <a:gd name="connsiteX25" fmla="*/ 47841 w 1824308"/>
              <a:gd name="connsiteY25" fmla="*/ 85725 h 1123950"/>
              <a:gd name="connsiteX26" fmla="*/ 216 w 1824308"/>
              <a:gd name="connsiteY26" fmla="*/ 528637 h 1123950"/>
              <a:gd name="connsiteX27" fmla="*/ 216 w 1824308"/>
              <a:gd name="connsiteY27" fmla="*/ 1123950 h 1123950"/>
              <a:gd name="connsiteX0" fmla="*/ 216 w 1824308"/>
              <a:gd name="connsiteY0" fmla="*/ 1123950 h 1123950"/>
              <a:gd name="connsiteX1" fmla="*/ 1824308 w 1824308"/>
              <a:gd name="connsiteY1" fmla="*/ 1123950 h 1123950"/>
              <a:gd name="connsiteX2" fmla="*/ 1821953 w 1824308"/>
              <a:gd name="connsiteY2" fmla="*/ 511968 h 1123950"/>
              <a:gd name="connsiteX3" fmla="*/ 1781391 w 1824308"/>
              <a:gd name="connsiteY3" fmla="*/ 171450 h 1123950"/>
              <a:gd name="connsiteX4" fmla="*/ 1714716 w 1824308"/>
              <a:gd name="connsiteY4" fmla="*/ 519112 h 1123950"/>
              <a:gd name="connsiteX5" fmla="*/ 1571841 w 1824308"/>
              <a:gd name="connsiteY5" fmla="*/ 190500 h 1123950"/>
              <a:gd name="connsiteX6" fmla="*/ 1557554 w 1824308"/>
              <a:gd name="connsiteY6" fmla="*/ 461962 h 1123950"/>
              <a:gd name="connsiteX7" fmla="*/ 1414679 w 1824308"/>
              <a:gd name="connsiteY7" fmla="*/ 42862 h 1123950"/>
              <a:gd name="connsiteX8" fmla="*/ 1343241 w 1824308"/>
              <a:gd name="connsiteY8" fmla="*/ 428625 h 1123950"/>
              <a:gd name="connsiteX9" fmla="*/ 1295616 w 1824308"/>
              <a:gd name="connsiteY9" fmla="*/ 142875 h 1123950"/>
              <a:gd name="connsiteX10" fmla="*/ 1257516 w 1824308"/>
              <a:gd name="connsiteY10" fmla="*/ 490537 h 1123950"/>
              <a:gd name="connsiteX11" fmla="*/ 1162266 w 1824308"/>
              <a:gd name="connsiteY11" fmla="*/ 80962 h 1123950"/>
              <a:gd name="connsiteX12" fmla="*/ 1138454 w 1824308"/>
              <a:gd name="connsiteY12" fmla="*/ 514350 h 1123950"/>
              <a:gd name="connsiteX13" fmla="*/ 1043204 w 1824308"/>
              <a:gd name="connsiteY13" fmla="*/ 0 h 1123950"/>
              <a:gd name="connsiteX14" fmla="*/ 905091 w 1824308"/>
              <a:gd name="connsiteY14" fmla="*/ 514350 h 1123950"/>
              <a:gd name="connsiteX15" fmla="*/ 828891 w 1824308"/>
              <a:gd name="connsiteY15" fmla="*/ 219075 h 1123950"/>
              <a:gd name="connsiteX16" fmla="*/ 762216 w 1824308"/>
              <a:gd name="connsiteY16" fmla="*/ 457200 h 1123950"/>
              <a:gd name="connsiteX17" fmla="*/ 738404 w 1824308"/>
              <a:gd name="connsiteY17" fmla="*/ 166687 h 1123950"/>
              <a:gd name="connsiteX18" fmla="*/ 657441 w 1824308"/>
              <a:gd name="connsiteY18" fmla="*/ 423862 h 1123950"/>
              <a:gd name="connsiteX19" fmla="*/ 605054 w 1824308"/>
              <a:gd name="connsiteY19" fmla="*/ 204787 h 1123950"/>
              <a:gd name="connsiteX20" fmla="*/ 519329 w 1824308"/>
              <a:gd name="connsiteY20" fmla="*/ 500062 h 1123950"/>
              <a:gd name="connsiteX21" fmla="*/ 438366 w 1824308"/>
              <a:gd name="connsiteY21" fmla="*/ 128587 h 1123950"/>
              <a:gd name="connsiteX22" fmla="*/ 362166 w 1824308"/>
              <a:gd name="connsiteY22" fmla="*/ 509587 h 1123950"/>
              <a:gd name="connsiteX23" fmla="*/ 305016 w 1824308"/>
              <a:gd name="connsiteY23" fmla="*/ 161925 h 1123950"/>
              <a:gd name="connsiteX24" fmla="*/ 171666 w 1824308"/>
              <a:gd name="connsiteY24" fmla="*/ 542925 h 1123950"/>
              <a:gd name="connsiteX25" fmla="*/ 47841 w 1824308"/>
              <a:gd name="connsiteY25" fmla="*/ 85725 h 1123950"/>
              <a:gd name="connsiteX26" fmla="*/ 216 w 1824308"/>
              <a:gd name="connsiteY26" fmla="*/ 528637 h 1123950"/>
              <a:gd name="connsiteX27" fmla="*/ 216 w 1824308"/>
              <a:gd name="connsiteY27" fmla="*/ 1123950 h 1123950"/>
              <a:gd name="connsiteX0" fmla="*/ 216 w 1824363"/>
              <a:gd name="connsiteY0" fmla="*/ 1123950 h 1123950"/>
              <a:gd name="connsiteX1" fmla="*/ 1824308 w 1824363"/>
              <a:gd name="connsiteY1" fmla="*/ 1123950 h 1123950"/>
              <a:gd name="connsiteX2" fmla="*/ 1824363 w 1824363"/>
              <a:gd name="connsiteY2" fmla="*/ 511968 h 1123950"/>
              <a:gd name="connsiteX3" fmla="*/ 1781391 w 1824363"/>
              <a:gd name="connsiteY3" fmla="*/ 171450 h 1123950"/>
              <a:gd name="connsiteX4" fmla="*/ 1714716 w 1824363"/>
              <a:gd name="connsiteY4" fmla="*/ 519112 h 1123950"/>
              <a:gd name="connsiteX5" fmla="*/ 1571841 w 1824363"/>
              <a:gd name="connsiteY5" fmla="*/ 190500 h 1123950"/>
              <a:gd name="connsiteX6" fmla="*/ 1557554 w 1824363"/>
              <a:gd name="connsiteY6" fmla="*/ 461962 h 1123950"/>
              <a:gd name="connsiteX7" fmla="*/ 1414679 w 1824363"/>
              <a:gd name="connsiteY7" fmla="*/ 42862 h 1123950"/>
              <a:gd name="connsiteX8" fmla="*/ 1343241 w 1824363"/>
              <a:gd name="connsiteY8" fmla="*/ 428625 h 1123950"/>
              <a:gd name="connsiteX9" fmla="*/ 1295616 w 1824363"/>
              <a:gd name="connsiteY9" fmla="*/ 142875 h 1123950"/>
              <a:gd name="connsiteX10" fmla="*/ 1257516 w 1824363"/>
              <a:gd name="connsiteY10" fmla="*/ 490537 h 1123950"/>
              <a:gd name="connsiteX11" fmla="*/ 1162266 w 1824363"/>
              <a:gd name="connsiteY11" fmla="*/ 80962 h 1123950"/>
              <a:gd name="connsiteX12" fmla="*/ 1138454 w 1824363"/>
              <a:gd name="connsiteY12" fmla="*/ 514350 h 1123950"/>
              <a:gd name="connsiteX13" fmla="*/ 1043204 w 1824363"/>
              <a:gd name="connsiteY13" fmla="*/ 0 h 1123950"/>
              <a:gd name="connsiteX14" fmla="*/ 905091 w 1824363"/>
              <a:gd name="connsiteY14" fmla="*/ 514350 h 1123950"/>
              <a:gd name="connsiteX15" fmla="*/ 828891 w 1824363"/>
              <a:gd name="connsiteY15" fmla="*/ 219075 h 1123950"/>
              <a:gd name="connsiteX16" fmla="*/ 762216 w 1824363"/>
              <a:gd name="connsiteY16" fmla="*/ 457200 h 1123950"/>
              <a:gd name="connsiteX17" fmla="*/ 738404 w 1824363"/>
              <a:gd name="connsiteY17" fmla="*/ 166687 h 1123950"/>
              <a:gd name="connsiteX18" fmla="*/ 657441 w 1824363"/>
              <a:gd name="connsiteY18" fmla="*/ 423862 h 1123950"/>
              <a:gd name="connsiteX19" fmla="*/ 605054 w 1824363"/>
              <a:gd name="connsiteY19" fmla="*/ 204787 h 1123950"/>
              <a:gd name="connsiteX20" fmla="*/ 519329 w 1824363"/>
              <a:gd name="connsiteY20" fmla="*/ 500062 h 1123950"/>
              <a:gd name="connsiteX21" fmla="*/ 438366 w 1824363"/>
              <a:gd name="connsiteY21" fmla="*/ 128587 h 1123950"/>
              <a:gd name="connsiteX22" fmla="*/ 362166 w 1824363"/>
              <a:gd name="connsiteY22" fmla="*/ 509587 h 1123950"/>
              <a:gd name="connsiteX23" fmla="*/ 305016 w 1824363"/>
              <a:gd name="connsiteY23" fmla="*/ 161925 h 1123950"/>
              <a:gd name="connsiteX24" fmla="*/ 171666 w 1824363"/>
              <a:gd name="connsiteY24" fmla="*/ 542925 h 1123950"/>
              <a:gd name="connsiteX25" fmla="*/ 47841 w 1824363"/>
              <a:gd name="connsiteY25" fmla="*/ 85725 h 1123950"/>
              <a:gd name="connsiteX26" fmla="*/ 216 w 1824363"/>
              <a:gd name="connsiteY26" fmla="*/ 528637 h 1123950"/>
              <a:gd name="connsiteX27" fmla="*/ 216 w 1824363"/>
              <a:gd name="connsiteY27" fmla="*/ 1123950 h 112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24363" h="1123950">
                <a:moveTo>
                  <a:pt x="216" y="1123950"/>
                </a:moveTo>
                <a:cubicBezTo>
                  <a:pt x="40381" y="1123156"/>
                  <a:pt x="1217883" y="1123950"/>
                  <a:pt x="1824308" y="1123950"/>
                </a:cubicBezTo>
                <a:cubicBezTo>
                  <a:pt x="1822721" y="922337"/>
                  <a:pt x="1823540" y="551656"/>
                  <a:pt x="1824363" y="511968"/>
                </a:cubicBezTo>
                <a:cubicBezTo>
                  <a:pt x="1822775" y="396081"/>
                  <a:pt x="1792504" y="287337"/>
                  <a:pt x="1781391" y="171450"/>
                </a:cubicBezTo>
                <a:cubicBezTo>
                  <a:pt x="1759166" y="287337"/>
                  <a:pt x="1751228" y="407987"/>
                  <a:pt x="1714716" y="519112"/>
                </a:cubicBezTo>
                <a:lnTo>
                  <a:pt x="1571841" y="190500"/>
                </a:lnTo>
                <a:lnTo>
                  <a:pt x="1557554" y="461962"/>
                </a:lnTo>
                <a:lnTo>
                  <a:pt x="1414679" y="42862"/>
                </a:lnTo>
                <a:cubicBezTo>
                  <a:pt x="1390866" y="171450"/>
                  <a:pt x="1405154" y="300037"/>
                  <a:pt x="1343241" y="428625"/>
                </a:cubicBezTo>
                <a:lnTo>
                  <a:pt x="1295616" y="142875"/>
                </a:lnTo>
                <a:cubicBezTo>
                  <a:pt x="1282916" y="258762"/>
                  <a:pt x="1274979" y="360362"/>
                  <a:pt x="1257516" y="490537"/>
                </a:cubicBezTo>
                <a:cubicBezTo>
                  <a:pt x="1225766" y="287337"/>
                  <a:pt x="1194016" y="217487"/>
                  <a:pt x="1162266" y="80962"/>
                </a:cubicBezTo>
                <a:cubicBezTo>
                  <a:pt x="1154329" y="225425"/>
                  <a:pt x="1174966" y="369887"/>
                  <a:pt x="1138454" y="514350"/>
                </a:cubicBezTo>
                <a:cubicBezTo>
                  <a:pt x="1073366" y="352425"/>
                  <a:pt x="1074954" y="171450"/>
                  <a:pt x="1043204" y="0"/>
                </a:cubicBezTo>
                <a:cubicBezTo>
                  <a:pt x="997166" y="171450"/>
                  <a:pt x="955892" y="328613"/>
                  <a:pt x="905091" y="514350"/>
                </a:cubicBezTo>
                <a:cubicBezTo>
                  <a:pt x="851116" y="425450"/>
                  <a:pt x="854291" y="317500"/>
                  <a:pt x="828891" y="219075"/>
                </a:cubicBezTo>
                <a:lnTo>
                  <a:pt x="762216" y="457200"/>
                </a:lnTo>
                <a:cubicBezTo>
                  <a:pt x="716179" y="374649"/>
                  <a:pt x="746341" y="263525"/>
                  <a:pt x="738404" y="166687"/>
                </a:cubicBezTo>
                <a:cubicBezTo>
                  <a:pt x="711416" y="252412"/>
                  <a:pt x="665379" y="290512"/>
                  <a:pt x="657441" y="423862"/>
                </a:cubicBezTo>
                <a:lnTo>
                  <a:pt x="605054" y="204787"/>
                </a:lnTo>
                <a:lnTo>
                  <a:pt x="519329" y="500062"/>
                </a:lnTo>
                <a:lnTo>
                  <a:pt x="438366" y="128587"/>
                </a:lnTo>
                <a:cubicBezTo>
                  <a:pt x="412966" y="255587"/>
                  <a:pt x="387566" y="368300"/>
                  <a:pt x="362166" y="509587"/>
                </a:cubicBezTo>
                <a:cubicBezTo>
                  <a:pt x="309779" y="374650"/>
                  <a:pt x="324066" y="277812"/>
                  <a:pt x="305016" y="161925"/>
                </a:cubicBezTo>
                <a:cubicBezTo>
                  <a:pt x="260566" y="288925"/>
                  <a:pt x="182778" y="358775"/>
                  <a:pt x="171666" y="542925"/>
                </a:cubicBezTo>
                <a:cubicBezTo>
                  <a:pt x="92291" y="409575"/>
                  <a:pt x="89116" y="238125"/>
                  <a:pt x="47841" y="85725"/>
                </a:cubicBezTo>
                <a:cubicBezTo>
                  <a:pt x="31966" y="233362"/>
                  <a:pt x="-2959" y="376238"/>
                  <a:pt x="216" y="528637"/>
                </a:cubicBezTo>
                <a:cubicBezTo>
                  <a:pt x="1038" y="734219"/>
                  <a:pt x="-550" y="1077119"/>
                  <a:pt x="216" y="1123950"/>
                </a:cubicBezTo>
                <a:close/>
              </a:path>
            </a:pathLst>
          </a:custGeom>
          <a:solidFill>
            <a:srgbClr val="679A4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nl-NL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3D7A51CB-42BA-C511-3EF7-80BB13767930}"/>
              </a:ext>
            </a:extLst>
          </p:cNvPr>
          <p:cNvSpPr/>
          <p:nvPr/>
        </p:nvSpPr>
        <p:spPr>
          <a:xfrm>
            <a:off x="6214917" y="1681732"/>
            <a:ext cx="2765147" cy="1682709"/>
          </a:xfrm>
          <a:custGeom>
            <a:avLst/>
            <a:gdLst>
              <a:gd name="connsiteX0" fmla="*/ 135114 w 1954389"/>
              <a:gd name="connsiteY0" fmla="*/ 1123950 h 1168047"/>
              <a:gd name="connsiteX1" fmla="*/ 1954389 w 1954389"/>
              <a:gd name="connsiteY1" fmla="*/ 1123950 h 1168047"/>
              <a:gd name="connsiteX2" fmla="*/ 1949627 w 1954389"/>
              <a:gd name="connsiteY2" fmla="*/ 519112 h 1168047"/>
              <a:gd name="connsiteX3" fmla="*/ 1916289 w 1954389"/>
              <a:gd name="connsiteY3" fmla="*/ 171450 h 1168047"/>
              <a:gd name="connsiteX4" fmla="*/ 1849614 w 1954389"/>
              <a:gd name="connsiteY4" fmla="*/ 519112 h 1168047"/>
              <a:gd name="connsiteX5" fmla="*/ 1706739 w 1954389"/>
              <a:gd name="connsiteY5" fmla="*/ 190500 h 1168047"/>
              <a:gd name="connsiteX6" fmla="*/ 1692452 w 1954389"/>
              <a:gd name="connsiteY6" fmla="*/ 461962 h 1168047"/>
              <a:gd name="connsiteX7" fmla="*/ 1549577 w 1954389"/>
              <a:gd name="connsiteY7" fmla="*/ 42862 h 1168047"/>
              <a:gd name="connsiteX8" fmla="*/ 1478139 w 1954389"/>
              <a:gd name="connsiteY8" fmla="*/ 428625 h 1168047"/>
              <a:gd name="connsiteX9" fmla="*/ 1430514 w 1954389"/>
              <a:gd name="connsiteY9" fmla="*/ 142875 h 1168047"/>
              <a:gd name="connsiteX10" fmla="*/ 1392414 w 1954389"/>
              <a:gd name="connsiteY10" fmla="*/ 490537 h 1168047"/>
              <a:gd name="connsiteX11" fmla="*/ 1297164 w 1954389"/>
              <a:gd name="connsiteY11" fmla="*/ 80962 h 1168047"/>
              <a:gd name="connsiteX12" fmla="*/ 1273352 w 1954389"/>
              <a:gd name="connsiteY12" fmla="*/ 514350 h 1168047"/>
              <a:gd name="connsiteX13" fmla="*/ 1178102 w 1954389"/>
              <a:gd name="connsiteY13" fmla="*/ 0 h 1168047"/>
              <a:gd name="connsiteX14" fmla="*/ 1039989 w 1954389"/>
              <a:gd name="connsiteY14" fmla="*/ 514350 h 1168047"/>
              <a:gd name="connsiteX15" fmla="*/ 963789 w 1954389"/>
              <a:gd name="connsiteY15" fmla="*/ 219075 h 1168047"/>
              <a:gd name="connsiteX16" fmla="*/ 897114 w 1954389"/>
              <a:gd name="connsiteY16" fmla="*/ 457200 h 1168047"/>
              <a:gd name="connsiteX17" fmla="*/ 873302 w 1954389"/>
              <a:gd name="connsiteY17" fmla="*/ 166687 h 1168047"/>
              <a:gd name="connsiteX18" fmla="*/ 792339 w 1954389"/>
              <a:gd name="connsiteY18" fmla="*/ 423862 h 1168047"/>
              <a:gd name="connsiteX19" fmla="*/ 739952 w 1954389"/>
              <a:gd name="connsiteY19" fmla="*/ 204787 h 1168047"/>
              <a:gd name="connsiteX20" fmla="*/ 654227 w 1954389"/>
              <a:gd name="connsiteY20" fmla="*/ 500062 h 1168047"/>
              <a:gd name="connsiteX21" fmla="*/ 573264 w 1954389"/>
              <a:gd name="connsiteY21" fmla="*/ 128587 h 1168047"/>
              <a:gd name="connsiteX22" fmla="*/ 497064 w 1954389"/>
              <a:gd name="connsiteY22" fmla="*/ 509587 h 1168047"/>
              <a:gd name="connsiteX23" fmla="*/ 439914 w 1954389"/>
              <a:gd name="connsiteY23" fmla="*/ 161925 h 1168047"/>
              <a:gd name="connsiteX24" fmla="*/ 306564 w 1954389"/>
              <a:gd name="connsiteY24" fmla="*/ 542925 h 1168047"/>
              <a:gd name="connsiteX25" fmla="*/ 182739 w 1954389"/>
              <a:gd name="connsiteY25" fmla="*/ 85725 h 1168047"/>
              <a:gd name="connsiteX26" fmla="*/ 135114 w 1954389"/>
              <a:gd name="connsiteY26" fmla="*/ 528637 h 1168047"/>
              <a:gd name="connsiteX27" fmla="*/ 135114 w 1954389"/>
              <a:gd name="connsiteY27" fmla="*/ 1123950 h 1168047"/>
              <a:gd name="connsiteX0" fmla="*/ 135114 w 1954389"/>
              <a:gd name="connsiteY0" fmla="*/ 1123950 h 1168047"/>
              <a:gd name="connsiteX1" fmla="*/ 1954389 w 1954389"/>
              <a:gd name="connsiteY1" fmla="*/ 1123950 h 1168047"/>
              <a:gd name="connsiteX2" fmla="*/ 1949627 w 1954389"/>
              <a:gd name="connsiteY2" fmla="*/ 519112 h 1168047"/>
              <a:gd name="connsiteX3" fmla="*/ 1916289 w 1954389"/>
              <a:gd name="connsiteY3" fmla="*/ 171450 h 1168047"/>
              <a:gd name="connsiteX4" fmla="*/ 1849614 w 1954389"/>
              <a:gd name="connsiteY4" fmla="*/ 519112 h 1168047"/>
              <a:gd name="connsiteX5" fmla="*/ 1706739 w 1954389"/>
              <a:gd name="connsiteY5" fmla="*/ 190500 h 1168047"/>
              <a:gd name="connsiteX6" fmla="*/ 1692452 w 1954389"/>
              <a:gd name="connsiteY6" fmla="*/ 461962 h 1168047"/>
              <a:gd name="connsiteX7" fmla="*/ 1549577 w 1954389"/>
              <a:gd name="connsiteY7" fmla="*/ 42862 h 1168047"/>
              <a:gd name="connsiteX8" fmla="*/ 1478139 w 1954389"/>
              <a:gd name="connsiteY8" fmla="*/ 428625 h 1168047"/>
              <a:gd name="connsiteX9" fmla="*/ 1430514 w 1954389"/>
              <a:gd name="connsiteY9" fmla="*/ 142875 h 1168047"/>
              <a:gd name="connsiteX10" fmla="*/ 1392414 w 1954389"/>
              <a:gd name="connsiteY10" fmla="*/ 490537 h 1168047"/>
              <a:gd name="connsiteX11" fmla="*/ 1297164 w 1954389"/>
              <a:gd name="connsiteY11" fmla="*/ 80962 h 1168047"/>
              <a:gd name="connsiteX12" fmla="*/ 1273352 w 1954389"/>
              <a:gd name="connsiteY12" fmla="*/ 514350 h 1168047"/>
              <a:gd name="connsiteX13" fmla="*/ 1178102 w 1954389"/>
              <a:gd name="connsiteY13" fmla="*/ 0 h 1168047"/>
              <a:gd name="connsiteX14" fmla="*/ 1039989 w 1954389"/>
              <a:gd name="connsiteY14" fmla="*/ 514350 h 1168047"/>
              <a:gd name="connsiteX15" fmla="*/ 963789 w 1954389"/>
              <a:gd name="connsiteY15" fmla="*/ 219075 h 1168047"/>
              <a:gd name="connsiteX16" fmla="*/ 897114 w 1954389"/>
              <a:gd name="connsiteY16" fmla="*/ 457200 h 1168047"/>
              <a:gd name="connsiteX17" fmla="*/ 873302 w 1954389"/>
              <a:gd name="connsiteY17" fmla="*/ 166687 h 1168047"/>
              <a:gd name="connsiteX18" fmla="*/ 792339 w 1954389"/>
              <a:gd name="connsiteY18" fmla="*/ 423862 h 1168047"/>
              <a:gd name="connsiteX19" fmla="*/ 739952 w 1954389"/>
              <a:gd name="connsiteY19" fmla="*/ 204787 h 1168047"/>
              <a:gd name="connsiteX20" fmla="*/ 654227 w 1954389"/>
              <a:gd name="connsiteY20" fmla="*/ 500062 h 1168047"/>
              <a:gd name="connsiteX21" fmla="*/ 573264 w 1954389"/>
              <a:gd name="connsiteY21" fmla="*/ 128587 h 1168047"/>
              <a:gd name="connsiteX22" fmla="*/ 497064 w 1954389"/>
              <a:gd name="connsiteY22" fmla="*/ 509587 h 1168047"/>
              <a:gd name="connsiteX23" fmla="*/ 439914 w 1954389"/>
              <a:gd name="connsiteY23" fmla="*/ 161925 h 1168047"/>
              <a:gd name="connsiteX24" fmla="*/ 306564 w 1954389"/>
              <a:gd name="connsiteY24" fmla="*/ 542925 h 1168047"/>
              <a:gd name="connsiteX25" fmla="*/ 182739 w 1954389"/>
              <a:gd name="connsiteY25" fmla="*/ 85725 h 1168047"/>
              <a:gd name="connsiteX26" fmla="*/ 135114 w 1954389"/>
              <a:gd name="connsiteY26" fmla="*/ 528637 h 1168047"/>
              <a:gd name="connsiteX27" fmla="*/ 135114 w 1954389"/>
              <a:gd name="connsiteY27" fmla="*/ 1123950 h 1168047"/>
              <a:gd name="connsiteX0" fmla="*/ 1833 w 1821108"/>
              <a:gd name="connsiteY0" fmla="*/ 1123950 h 1168047"/>
              <a:gd name="connsiteX1" fmla="*/ 1821108 w 1821108"/>
              <a:gd name="connsiteY1" fmla="*/ 1123950 h 1168047"/>
              <a:gd name="connsiteX2" fmla="*/ 1816346 w 1821108"/>
              <a:gd name="connsiteY2" fmla="*/ 519112 h 1168047"/>
              <a:gd name="connsiteX3" fmla="*/ 1783008 w 1821108"/>
              <a:gd name="connsiteY3" fmla="*/ 171450 h 1168047"/>
              <a:gd name="connsiteX4" fmla="*/ 1716333 w 1821108"/>
              <a:gd name="connsiteY4" fmla="*/ 519112 h 1168047"/>
              <a:gd name="connsiteX5" fmla="*/ 1573458 w 1821108"/>
              <a:gd name="connsiteY5" fmla="*/ 190500 h 1168047"/>
              <a:gd name="connsiteX6" fmla="*/ 1559171 w 1821108"/>
              <a:gd name="connsiteY6" fmla="*/ 461962 h 1168047"/>
              <a:gd name="connsiteX7" fmla="*/ 1416296 w 1821108"/>
              <a:gd name="connsiteY7" fmla="*/ 42862 h 1168047"/>
              <a:gd name="connsiteX8" fmla="*/ 1344858 w 1821108"/>
              <a:gd name="connsiteY8" fmla="*/ 428625 h 1168047"/>
              <a:gd name="connsiteX9" fmla="*/ 1297233 w 1821108"/>
              <a:gd name="connsiteY9" fmla="*/ 142875 h 1168047"/>
              <a:gd name="connsiteX10" fmla="*/ 1259133 w 1821108"/>
              <a:gd name="connsiteY10" fmla="*/ 490537 h 1168047"/>
              <a:gd name="connsiteX11" fmla="*/ 1163883 w 1821108"/>
              <a:gd name="connsiteY11" fmla="*/ 80962 h 1168047"/>
              <a:gd name="connsiteX12" fmla="*/ 1140071 w 1821108"/>
              <a:gd name="connsiteY12" fmla="*/ 514350 h 1168047"/>
              <a:gd name="connsiteX13" fmla="*/ 1044821 w 1821108"/>
              <a:gd name="connsiteY13" fmla="*/ 0 h 1168047"/>
              <a:gd name="connsiteX14" fmla="*/ 906708 w 1821108"/>
              <a:gd name="connsiteY14" fmla="*/ 514350 h 1168047"/>
              <a:gd name="connsiteX15" fmla="*/ 830508 w 1821108"/>
              <a:gd name="connsiteY15" fmla="*/ 219075 h 1168047"/>
              <a:gd name="connsiteX16" fmla="*/ 763833 w 1821108"/>
              <a:gd name="connsiteY16" fmla="*/ 457200 h 1168047"/>
              <a:gd name="connsiteX17" fmla="*/ 740021 w 1821108"/>
              <a:gd name="connsiteY17" fmla="*/ 166687 h 1168047"/>
              <a:gd name="connsiteX18" fmla="*/ 659058 w 1821108"/>
              <a:gd name="connsiteY18" fmla="*/ 423862 h 1168047"/>
              <a:gd name="connsiteX19" fmla="*/ 606671 w 1821108"/>
              <a:gd name="connsiteY19" fmla="*/ 204787 h 1168047"/>
              <a:gd name="connsiteX20" fmla="*/ 520946 w 1821108"/>
              <a:gd name="connsiteY20" fmla="*/ 500062 h 1168047"/>
              <a:gd name="connsiteX21" fmla="*/ 439983 w 1821108"/>
              <a:gd name="connsiteY21" fmla="*/ 128587 h 1168047"/>
              <a:gd name="connsiteX22" fmla="*/ 363783 w 1821108"/>
              <a:gd name="connsiteY22" fmla="*/ 509587 h 1168047"/>
              <a:gd name="connsiteX23" fmla="*/ 306633 w 1821108"/>
              <a:gd name="connsiteY23" fmla="*/ 161925 h 1168047"/>
              <a:gd name="connsiteX24" fmla="*/ 173283 w 1821108"/>
              <a:gd name="connsiteY24" fmla="*/ 542925 h 1168047"/>
              <a:gd name="connsiteX25" fmla="*/ 49458 w 1821108"/>
              <a:gd name="connsiteY25" fmla="*/ 85725 h 1168047"/>
              <a:gd name="connsiteX26" fmla="*/ 1833 w 1821108"/>
              <a:gd name="connsiteY26" fmla="*/ 528637 h 1168047"/>
              <a:gd name="connsiteX27" fmla="*/ 1833 w 1821108"/>
              <a:gd name="connsiteY27" fmla="*/ 1123950 h 1168047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261351 w 1821108"/>
              <a:gd name="connsiteY23" fmla="*/ 152400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94766 w 1821108"/>
              <a:gd name="connsiteY22" fmla="*/ 509587 h 1125714"/>
              <a:gd name="connsiteX23" fmla="*/ 261351 w 1821108"/>
              <a:gd name="connsiteY23" fmla="*/ 152400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75733 w 1821108"/>
              <a:gd name="connsiteY21" fmla="*/ 54768 h 1125714"/>
              <a:gd name="connsiteX22" fmla="*/ 394766 w 1821108"/>
              <a:gd name="connsiteY22" fmla="*/ 509587 h 1125714"/>
              <a:gd name="connsiteX23" fmla="*/ 261351 w 1821108"/>
              <a:gd name="connsiteY23" fmla="*/ 152400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644878 w 1821108"/>
              <a:gd name="connsiteY20" fmla="*/ 535781 h 1125714"/>
              <a:gd name="connsiteX21" fmla="*/ 475733 w 1821108"/>
              <a:gd name="connsiteY21" fmla="*/ 54768 h 1125714"/>
              <a:gd name="connsiteX22" fmla="*/ 394766 w 1821108"/>
              <a:gd name="connsiteY22" fmla="*/ 509587 h 1125714"/>
              <a:gd name="connsiteX23" fmla="*/ 261351 w 1821108"/>
              <a:gd name="connsiteY23" fmla="*/ 152400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7775 w 1821108"/>
              <a:gd name="connsiteY3" fmla="*/ 71438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644878 w 1821108"/>
              <a:gd name="connsiteY20" fmla="*/ 535781 h 1125714"/>
              <a:gd name="connsiteX21" fmla="*/ 475733 w 1821108"/>
              <a:gd name="connsiteY21" fmla="*/ 54768 h 1125714"/>
              <a:gd name="connsiteX22" fmla="*/ 394766 w 1821108"/>
              <a:gd name="connsiteY22" fmla="*/ 509587 h 1125714"/>
              <a:gd name="connsiteX23" fmla="*/ 261351 w 1821108"/>
              <a:gd name="connsiteY23" fmla="*/ 152400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68709 w 1821108"/>
              <a:gd name="connsiteY3" fmla="*/ 73819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644878 w 1821108"/>
              <a:gd name="connsiteY20" fmla="*/ 535781 h 1125714"/>
              <a:gd name="connsiteX21" fmla="*/ 475733 w 1821108"/>
              <a:gd name="connsiteY21" fmla="*/ 54768 h 1125714"/>
              <a:gd name="connsiteX22" fmla="*/ 394766 w 1821108"/>
              <a:gd name="connsiteY22" fmla="*/ 509587 h 1125714"/>
              <a:gd name="connsiteX23" fmla="*/ 261351 w 1821108"/>
              <a:gd name="connsiteY23" fmla="*/ 152400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68709 w 1821108"/>
              <a:gd name="connsiteY3" fmla="*/ 73819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644878 w 1821108"/>
              <a:gd name="connsiteY20" fmla="*/ 535781 h 1125714"/>
              <a:gd name="connsiteX21" fmla="*/ 475733 w 1821108"/>
              <a:gd name="connsiteY21" fmla="*/ 54768 h 1125714"/>
              <a:gd name="connsiteX22" fmla="*/ 394766 w 1821108"/>
              <a:gd name="connsiteY22" fmla="*/ 509587 h 1125714"/>
              <a:gd name="connsiteX23" fmla="*/ 261351 w 1821108"/>
              <a:gd name="connsiteY23" fmla="*/ 152400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68709 w 1821108"/>
              <a:gd name="connsiteY3" fmla="*/ 73819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644878 w 1821108"/>
              <a:gd name="connsiteY20" fmla="*/ 535781 h 1125714"/>
              <a:gd name="connsiteX21" fmla="*/ 475733 w 1821108"/>
              <a:gd name="connsiteY21" fmla="*/ 54768 h 1125714"/>
              <a:gd name="connsiteX22" fmla="*/ 394766 w 1821108"/>
              <a:gd name="connsiteY22" fmla="*/ 509587 h 1125714"/>
              <a:gd name="connsiteX23" fmla="*/ 261351 w 1821108"/>
              <a:gd name="connsiteY23" fmla="*/ 152400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68709 w 1821108"/>
              <a:gd name="connsiteY3" fmla="*/ 73819 h 1125714"/>
              <a:gd name="connsiteX4" fmla="*/ 1716333 w 1821108"/>
              <a:gd name="connsiteY4" fmla="*/ 519112 h 1125714"/>
              <a:gd name="connsiteX5" fmla="*/ 1604442 w 1821108"/>
              <a:gd name="connsiteY5" fmla="*/ 762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644878 w 1821108"/>
              <a:gd name="connsiteY20" fmla="*/ 535781 h 1125714"/>
              <a:gd name="connsiteX21" fmla="*/ 475733 w 1821108"/>
              <a:gd name="connsiteY21" fmla="*/ 54768 h 1125714"/>
              <a:gd name="connsiteX22" fmla="*/ 394766 w 1821108"/>
              <a:gd name="connsiteY22" fmla="*/ 509587 h 1125714"/>
              <a:gd name="connsiteX23" fmla="*/ 261351 w 1821108"/>
              <a:gd name="connsiteY23" fmla="*/ 152400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68709 w 1821108"/>
              <a:gd name="connsiteY3" fmla="*/ 73819 h 1125714"/>
              <a:gd name="connsiteX4" fmla="*/ 1716333 w 1821108"/>
              <a:gd name="connsiteY4" fmla="*/ 519112 h 1125714"/>
              <a:gd name="connsiteX5" fmla="*/ 1604442 w 1821108"/>
              <a:gd name="connsiteY5" fmla="*/ 76200 h 1125714"/>
              <a:gd name="connsiteX6" fmla="*/ 1559171 w 1821108"/>
              <a:gd name="connsiteY6" fmla="*/ 461962 h 1125714"/>
              <a:gd name="connsiteX7" fmla="*/ 1447279 w 1821108"/>
              <a:gd name="connsiteY7" fmla="*/ 166687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644878 w 1821108"/>
              <a:gd name="connsiteY20" fmla="*/ 535781 h 1125714"/>
              <a:gd name="connsiteX21" fmla="*/ 475733 w 1821108"/>
              <a:gd name="connsiteY21" fmla="*/ 54768 h 1125714"/>
              <a:gd name="connsiteX22" fmla="*/ 394766 w 1821108"/>
              <a:gd name="connsiteY22" fmla="*/ 509587 h 1125714"/>
              <a:gd name="connsiteX23" fmla="*/ 261351 w 1821108"/>
              <a:gd name="connsiteY23" fmla="*/ 152400 h 1125714"/>
              <a:gd name="connsiteX24" fmla="*/ 173283 w 1821108"/>
              <a:gd name="connsiteY24" fmla="*/ 542925 h 1125714"/>
              <a:gd name="connsiteX25" fmla="*/ 32774 w 1821108"/>
              <a:gd name="connsiteY25" fmla="*/ 221456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259133 w 1821108"/>
              <a:gd name="connsiteY10" fmla="*/ 540543 h 1175720"/>
              <a:gd name="connsiteX11" fmla="*/ 1163883 w 1821108"/>
              <a:gd name="connsiteY11" fmla="*/ 130968 h 1175720"/>
              <a:gd name="connsiteX12" fmla="*/ 1140071 w 1821108"/>
              <a:gd name="connsiteY12" fmla="*/ 564356 h 1175720"/>
              <a:gd name="connsiteX13" fmla="*/ 1044821 w 1821108"/>
              <a:gd name="connsiteY13" fmla="*/ 50006 h 1175720"/>
              <a:gd name="connsiteX14" fmla="*/ 906708 w 1821108"/>
              <a:gd name="connsiteY14" fmla="*/ 564356 h 1175720"/>
              <a:gd name="connsiteX15" fmla="*/ 830508 w 1821108"/>
              <a:gd name="connsiteY15" fmla="*/ 269081 h 1175720"/>
              <a:gd name="connsiteX16" fmla="*/ 763833 w 1821108"/>
              <a:gd name="connsiteY16" fmla="*/ 507206 h 1175720"/>
              <a:gd name="connsiteX17" fmla="*/ 740021 w 1821108"/>
              <a:gd name="connsiteY17" fmla="*/ 216693 h 1175720"/>
              <a:gd name="connsiteX18" fmla="*/ 659058 w 1821108"/>
              <a:gd name="connsiteY18" fmla="*/ 473868 h 1175720"/>
              <a:gd name="connsiteX19" fmla="*/ 606671 w 1821108"/>
              <a:gd name="connsiteY19" fmla="*/ 254793 h 1175720"/>
              <a:gd name="connsiteX20" fmla="*/ 644878 w 1821108"/>
              <a:gd name="connsiteY20" fmla="*/ 585787 h 1175720"/>
              <a:gd name="connsiteX21" fmla="*/ 475733 w 1821108"/>
              <a:gd name="connsiteY21" fmla="*/ 104774 h 1175720"/>
              <a:gd name="connsiteX22" fmla="*/ 394766 w 1821108"/>
              <a:gd name="connsiteY22" fmla="*/ 559593 h 1175720"/>
              <a:gd name="connsiteX23" fmla="*/ 261351 w 1821108"/>
              <a:gd name="connsiteY23" fmla="*/ 202406 h 1175720"/>
              <a:gd name="connsiteX24" fmla="*/ 173283 w 1821108"/>
              <a:gd name="connsiteY24" fmla="*/ 592931 h 1175720"/>
              <a:gd name="connsiteX25" fmla="*/ 32774 w 1821108"/>
              <a:gd name="connsiteY25" fmla="*/ 271462 h 1175720"/>
              <a:gd name="connsiteX26" fmla="*/ 1833 w 1821108"/>
              <a:gd name="connsiteY26" fmla="*/ 578643 h 1175720"/>
              <a:gd name="connsiteX27" fmla="*/ 1833 w 1821108"/>
              <a:gd name="connsiteY27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259133 w 1821108"/>
              <a:gd name="connsiteY10" fmla="*/ 540543 h 1175720"/>
              <a:gd name="connsiteX11" fmla="*/ 1140071 w 1821108"/>
              <a:gd name="connsiteY11" fmla="*/ 564356 h 1175720"/>
              <a:gd name="connsiteX12" fmla="*/ 1044821 w 1821108"/>
              <a:gd name="connsiteY12" fmla="*/ 50006 h 1175720"/>
              <a:gd name="connsiteX13" fmla="*/ 906708 w 1821108"/>
              <a:gd name="connsiteY13" fmla="*/ 564356 h 1175720"/>
              <a:gd name="connsiteX14" fmla="*/ 830508 w 1821108"/>
              <a:gd name="connsiteY14" fmla="*/ 269081 h 1175720"/>
              <a:gd name="connsiteX15" fmla="*/ 763833 w 1821108"/>
              <a:gd name="connsiteY15" fmla="*/ 507206 h 1175720"/>
              <a:gd name="connsiteX16" fmla="*/ 740021 w 1821108"/>
              <a:gd name="connsiteY16" fmla="*/ 216693 h 1175720"/>
              <a:gd name="connsiteX17" fmla="*/ 659058 w 1821108"/>
              <a:gd name="connsiteY17" fmla="*/ 473868 h 1175720"/>
              <a:gd name="connsiteX18" fmla="*/ 606671 w 1821108"/>
              <a:gd name="connsiteY18" fmla="*/ 254793 h 1175720"/>
              <a:gd name="connsiteX19" fmla="*/ 644878 w 1821108"/>
              <a:gd name="connsiteY19" fmla="*/ 585787 h 1175720"/>
              <a:gd name="connsiteX20" fmla="*/ 475733 w 1821108"/>
              <a:gd name="connsiteY20" fmla="*/ 104774 h 1175720"/>
              <a:gd name="connsiteX21" fmla="*/ 394766 w 1821108"/>
              <a:gd name="connsiteY21" fmla="*/ 559593 h 1175720"/>
              <a:gd name="connsiteX22" fmla="*/ 261351 w 1821108"/>
              <a:gd name="connsiteY22" fmla="*/ 202406 h 1175720"/>
              <a:gd name="connsiteX23" fmla="*/ 173283 w 1821108"/>
              <a:gd name="connsiteY23" fmla="*/ 592931 h 1175720"/>
              <a:gd name="connsiteX24" fmla="*/ 32774 w 1821108"/>
              <a:gd name="connsiteY24" fmla="*/ 271462 h 1175720"/>
              <a:gd name="connsiteX25" fmla="*/ 1833 w 1821108"/>
              <a:gd name="connsiteY25" fmla="*/ 578643 h 1175720"/>
              <a:gd name="connsiteX26" fmla="*/ 1833 w 1821108"/>
              <a:gd name="connsiteY26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259133 w 1821108"/>
              <a:gd name="connsiteY10" fmla="*/ 540543 h 1175720"/>
              <a:gd name="connsiteX11" fmla="*/ 1044821 w 1821108"/>
              <a:gd name="connsiteY11" fmla="*/ 50006 h 1175720"/>
              <a:gd name="connsiteX12" fmla="*/ 906708 w 1821108"/>
              <a:gd name="connsiteY12" fmla="*/ 564356 h 1175720"/>
              <a:gd name="connsiteX13" fmla="*/ 830508 w 1821108"/>
              <a:gd name="connsiteY13" fmla="*/ 269081 h 1175720"/>
              <a:gd name="connsiteX14" fmla="*/ 763833 w 1821108"/>
              <a:gd name="connsiteY14" fmla="*/ 507206 h 1175720"/>
              <a:gd name="connsiteX15" fmla="*/ 740021 w 1821108"/>
              <a:gd name="connsiteY15" fmla="*/ 216693 h 1175720"/>
              <a:gd name="connsiteX16" fmla="*/ 659058 w 1821108"/>
              <a:gd name="connsiteY16" fmla="*/ 473868 h 1175720"/>
              <a:gd name="connsiteX17" fmla="*/ 606671 w 1821108"/>
              <a:gd name="connsiteY17" fmla="*/ 254793 h 1175720"/>
              <a:gd name="connsiteX18" fmla="*/ 644878 w 1821108"/>
              <a:gd name="connsiteY18" fmla="*/ 585787 h 1175720"/>
              <a:gd name="connsiteX19" fmla="*/ 475733 w 1821108"/>
              <a:gd name="connsiteY19" fmla="*/ 104774 h 1175720"/>
              <a:gd name="connsiteX20" fmla="*/ 394766 w 1821108"/>
              <a:gd name="connsiteY20" fmla="*/ 559593 h 1175720"/>
              <a:gd name="connsiteX21" fmla="*/ 261351 w 1821108"/>
              <a:gd name="connsiteY21" fmla="*/ 202406 h 1175720"/>
              <a:gd name="connsiteX22" fmla="*/ 173283 w 1821108"/>
              <a:gd name="connsiteY22" fmla="*/ 592931 h 1175720"/>
              <a:gd name="connsiteX23" fmla="*/ 32774 w 1821108"/>
              <a:gd name="connsiteY23" fmla="*/ 271462 h 1175720"/>
              <a:gd name="connsiteX24" fmla="*/ 1833 w 1821108"/>
              <a:gd name="connsiteY24" fmla="*/ 578643 h 1175720"/>
              <a:gd name="connsiteX25" fmla="*/ 1833 w 1821108"/>
              <a:gd name="connsiteY25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259133 w 1821108"/>
              <a:gd name="connsiteY10" fmla="*/ 540543 h 1175720"/>
              <a:gd name="connsiteX11" fmla="*/ 1044821 w 1821108"/>
              <a:gd name="connsiteY11" fmla="*/ 50006 h 1175720"/>
              <a:gd name="connsiteX12" fmla="*/ 906708 w 1821108"/>
              <a:gd name="connsiteY12" fmla="*/ 564356 h 1175720"/>
              <a:gd name="connsiteX13" fmla="*/ 830508 w 1821108"/>
              <a:gd name="connsiteY13" fmla="*/ 269081 h 1175720"/>
              <a:gd name="connsiteX14" fmla="*/ 763833 w 1821108"/>
              <a:gd name="connsiteY14" fmla="*/ 507206 h 1175720"/>
              <a:gd name="connsiteX15" fmla="*/ 740021 w 1821108"/>
              <a:gd name="connsiteY15" fmla="*/ 216693 h 1175720"/>
              <a:gd name="connsiteX16" fmla="*/ 659058 w 1821108"/>
              <a:gd name="connsiteY16" fmla="*/ 473868 h 1175720"/>
              <a:gd name="connsiteX17" fmla="*/ 644878 w 1821108"/>
              <a:gd name="connsiteY17" fmla="*/ 585787 h 1175720"/>
              <a:gd name="connsiteX18" fmla="*/ 475733 w 1821108"/>
              <a:gd name="connsiteY18" fmla="*/ 104774 h 1175720"/>
              <a:gd name="connsiteX19" fmla="*/ 394766 w 1821108"/>
              <a:gd name="connsiteY19" fmla="*/ 559593 h 1175720"/>
              <a:gd name="connsiteX20" fmla="*/ 261351 w 1821108"/>
              <a:gd name="connsiteY20" fmla="*/ 202406 h 1175720"/>
              <a:gd name="connsiteX21" fmla="*/ 173283 w 1821108"/>
              <a:gd name="connsiteY21" fmla="*/ 592931 h 1175720"/>
              <a:gd name="connsiteX22" fmla="*/ 32774 w 1821108"/>
              <a:gd name="connsiteY22" fmla="*/ 271462 h 1175720"/>
              <a:gd name="connsiteX23" fmla="*/ 1833 w 1821108"/>
              <a:gd name="connsiteY23" fmla="*/ 578643 h 1175720"/>
              <a:gd name="connsiteX24" fmla="*/ 1833 w 1821108"/>
              <a:gd name="connsiteY24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259133 w 1821108"/>
              <a:gd name="connsiteY10" fmla="*/ 540543 h 1175720"/>
              <a:gd name="connsiteX11" fmla="*/ 1044821 w 1821108"/>
              <a:gd name="connsiteY11" fmla="*/ 50006 h 1175720"/>
              <a:gd name="connsiteX12" fmla="*/ 906708 w 1821108"/>
              <a:gd name="connsiteY12" fmla="*/ 564356 h 1175720"/>
              <a:gd name="connsiteX13" fmla="*/ 830508 w 1821108"/>
              <a:gd name="connsiteY13" fmla="*/ 269081 h 1175720"/>
              <a:gd name="connsiteX14" fmla="*/ 763833 w 1821108"/>
              <a:gd name="connsiteY14" fmla="*/ 507206 h 1175720"/>
              <a:gd name="connsiteX15" fmla="*/ 740021 w 1821108"/>
              <a:gd name="connsiteY15" fmla="*/ 216693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259133 w 1821108"/>
              <a:gd name="connsiteY10" fmla="*/ 540543 h 1175720"/>
              <a:gd name="connsiteX11" fmla="*/ 1044821 w 1821108"/>
              <a:gd name="connsiteY11" fmla="*/ 50006 h 1175720"/>
              <a:gd name="connsiteX12" fmla="*/ 906708 w 1821108"/>
              <a:gd name="connsiteY12" fmla="*/ 564356 h 1175720"/>
              <a:gd name="connsiteX13" fmla="*/ 830508 w 1821108"/>
              <a:gd name="connsiteY13" fmla="*/ 269081 h 1175720"/>
              <a:gd name="connsiteX14" fmla="*/ 763833 w 1821108"/>
              <a:gd name="connsiteY14" fmla="*/ 507206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259133 w 1821108"/>
              <a:gd name="connsiteY10" fmla="*/ 540543 h 1175720"/>
              <a:gd name="connsiteX11" fmla="*/ 1044821 w 1821108"/>
              <a:gd name="connsiteY11" fmla="*/ 50006 h 1175720"/>
              <a:gd name="connsiteX12" fmla="*/ 906708 w 1821108"/>
              <a:gd name="connsiteY12" fmla="*/ 564356 h 1175720"/>
              <a:gd name="connsiteX13" fmla="*/ 894857 w 1821108"/>
              <a:gd name="connsiteY13" fmla="*/ 257175 h 1175720"/>
              <a:gd name="connsiteX14" fmla="*/ 763833 w 1821108"/>
              <a:gd name="connsiteY14" fmla="*/ 507206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259133 w 1821108"/>
              <a:gd name="connsiteY10" fmla="*/ 540543 h 1175720"/>
              <a:gd name="connsiteX11" fmla="*/ 1044821 w 1821108"/>
              <a:gd name="connsiteY11" fmla="*/ 50006 h 1175720"/>
              <a:gd name="connsiteX12" fmla="*/ 906708 w 1821108"/>
              <a:gd name="connsiteY12" fmla="*/ 564356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259133 w 1821108"/>
              <a:gd name="connsiteY10" fmla="*/ 540543 h 1175720"/>
              <a:gd name="connsiteX11" fmla="*/ 1044821 w 1821108"/>
              <a:gd name="connsiteY11" fmla="*/ 50006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259133 w 1821108"/>
              <a:gd name="connsiteY10" fmla="*/ 540543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20902 w 1821108"/>
              <a:gd name="connsiteY10" fmla="*/ 564355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080386 w 1821108"/>
              <a:gd name="connsiteY10" fmla="*/ 571499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080386 w 1821108"/>
              <a:gd name="connsiteY10" fmla="*/ 571499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080386 w 1821108"/>
              <a:gd name="connsiteY10" fmla="*/ 571499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080386 w 1821108"/>
              <a:gd name="connsiteY10" fmla="*/ 571499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094685 w 1821108"/>
              <a:gd name="connsiteY10" fmla="*/ 571499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7279 w 1821108"/>
              <a:gd name="connsiteY7" fmla="*/ 216693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604442 w 1821108"/>
              <a:gd name="connsiteY5" fmla="*/ 126206 h 1175720"/>
              <a:gd name="connsiteX6" fmla="*/ 1559171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582992 w 1821108"/>
              <a:gd name="connsiteY5" fmla="*/ 128587 h 1175720"/>
              <a:gd name="connsiteX6" fmla="*/ 1559171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716333 w 1821108"/>
              <a:gd name="connsiteY4" fmla="*/ 569118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44878 w 1821108"/>
              <a:gd name="connsiteY16" fmla="*/ 585787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554312 w 1821108"/>
              <a:gd name="connsiteY16" fmla="*/ 583406 h 1175720"/>
              <a:gd name="connsiteX17" fmla="*/ 475733 w 1821108"/>
              <a:gd name="connsiteY17" fmla="*/ 104774 h 1175720"/>
              <a:gd name="connsiteX18" fmla="*/ 394766 w 1821108"/>
              <a:gd name="connsiteY18" fmla="*/ 559593 h 1175720"/>
              <a:gd name="connsiteX19" fmla="*/ 261351 w 1821108"/>
              <a:gd name="connsiteY19" fmla="*/ 202406 h 1175720"/>
              <a:gd name="connsiteX20" fmla="*/ 173283 w 1821108"/>
              <a:gd name="connsiteY20" fmla="*/ 592931 h 1175720"/>
              <a:gd name="connsiteX21" fmla="*/ 32774 w 1821108"/>
              <a:gd name="connsiteY21" fmla="*/ 271462 h 1175720"/>
              <a:gd name="connsiteX22" fmla="*/ 1833 w 1821108"/>
              <a:gd name="connsiteY22" fmla="*/ 578643 h 1175720"/>
              <a:gd name="connsiteX23" fmla="*/ 1833 w 1821108"/>
              <a:gd name="connsiteY23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53701 w 1821108"/>
              <a:gd name="connsiteY16" fmla="*/ 415869 h 1175720"/>
              <a:gd name="connsiteX17" fmla="*/ 554312 w 1821108"/>
              <a:gd name="connsiteY17" fmla="*/ 583406 h 1175720"/>
              <a:gd name="connsiteX18" fmla="*/ 475733 w 1821108"/>
              <a:gd name="connsiteY18" fmla="*/ 104774 h 1175720"/>
              <a:gd name="connsiteX19" fmla="*/ 394766 w 1821108"/>
              <a:gd name="connsiteY19" fmla="*/ 559593 h 1175720"/>
              <a:gd name="connsiteX20" fmla="*/ 261351 w 1821108"/>
              <a:gd name="connsiteY20" fmla="*/ 202406 h 1175720"/>
              <a:gd name="connsiteX21" fmla="*/ 173283 w 1821108"/>
              <a:gd name="connsiteY21" fmla="*/ 592931 h 1175720"/>
              <a:gd name="connsiteX22" fmla="*/ 32774 w 1821108"/>
              <a:gd name="connsiteY22" fmla="*/ 271462 h 1175720"/>
              <a:gd name="connsiteX23" fmla="*/ 1833 w 1821108"/>
              <a:gd name="connsiteY23" fmla="*/ 578643 h 1175720"/>
              <a:gd name="connsiteX24" fmla="*/ 1833 w 1821108"/>
              <a:gd name="connsiteY24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08418 w 1821108"/>
              <a:gd name="connsiteY16" fmla="*/ 287282 h 1175720"/>
              <a:gd name="connsiteX17" fmla="*/ 554312 w 1821108"/>
              <a:gd name="connsiteY17" fmla="*/ 583406 h 1175720"/>
              <a:gd name="connsiteX18" fmla="*/ 475733 w 1821108"/>
              <a:gd name="connsiteY18" fmla="*/ 104774 h 1175720"/>
              <a:gd name="connsiteX19" fmla="*/ 394766 w 1821108"/>
              <a:gd name="connsiteY19" fmla="*/ 559593 h 1175720"/>
              <a:gd name="connsiteX20" fmla="*/ 261351 w 1821108"/>
              <a:gd name="connsiteY20" fmla="*/ 202406 h 1175720"/>
              <a:gd name="connsiteX21" fmla="*/ 173283 w 1821108"/>
              <a:gd name="connsiteY21" fmla="*/ 592931 h 1175720"/>
              <a:gd name="connsiteX22" fmla="*/ 32774 w 1821108"/>
              <a:gd name="connsiteY22" fmla="*/ 271462 h 1175720"/>
              <a:gd name="connsiteX23" fmla="*/ 1833 w 1821108"/>
              <a:gd name="connsiteY23" fmla="*/ 578643 h 1175720"/>
              <a:gd name="connsiteX24" fmla="*/ 1833 w 1821108"/>
              <a:gd name="connsiteY24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682301 w 1821108"/>
              <a:gd name="connsiteY16" fmla="*/ 208700 h 1175720"/>
              <a:gd name="connsiteX17" fmla="*/ 608418 w 1821108"/>
              <a:gd name="connsiteY17" fmla="*/ 287282 h 1175720"/>
              <a:gd name="connsiteX18" fmla="*/ 554312 w 1821108"/>
              <a:gd name="connsiteY18" fmla="*/ 583406 h 1175720"/>
              <a:gd name="connsiteX19" fmla="*/ 475733 w 1821108"/>
              <a:gd name="connsiteY19" fmla="*/ 104774 h 1175720"/>
              <a:gd name="connsiteX20" fmla="*/ 394766 w 1821108"/>
              <a:gd name="connsiteY20" fmla="*/ 559593 h 1175720"/>
              <a:gd name="connsiteX21" fmla="*/ 261351 w 1821108"/>
              <a:gd name="connsiteY21" fmla="*/ 202406 h 1175720"/>
              <a:gd name="connsiteX22" fmla="*/ 173283 w 1821108"/>
              <a:gd name="connsiteY22" fmla="*/ 592931 h 1175720"/>
              <a:gd name="connsiteX23" fmla="*/ 32774 w 1821108"/>
              <a:gd name="connsiteY23" fmla="*/ 271462 h 1175720"/>
              <a:gd name="connsiteX24" fmla="*/ 1833 w 1821108"/>
              <a:gd name="connsiteY24" fmla="*/ 578643 h 1175720"/>
              <a:gd name="connsiteX25" fmla="*/ 1833 w 1821108"/>
              <a:gd name="connsiteY25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708517 w 1821108"/>
              <a:gd name="connsiteY16" fmla="*/ 594463 h 1175720"/>
              <a:gd name="connsiteX17" fmla="*/ 608418 w 1821108"/>
              <a:gd name="connsiteY17" fmla="*/ 287282 h 1175720"/>
              <a:gd name="connsiteX18" fmla="*/ 554312 w 1821108"/>
              <a:gd name="connsiteY18" fmla="*/ 583406 h 1175720"/>
              <a:gd name="connsiteX19" fmla="*/ 475733 w 1821108"/>
              <a:gd name="connsiteY19" fmla="*/ 104774 h 1175720"/>
              <a:gd name="connsiteX20" fmla="*/ 394766 w 1821108"/>
              <a:gd name="connsiteY20" fmla="*/ 559593 h 1175720"/>
              <a:gd name="connsiteX21" fmla="*/ 261351 w 1821108"/>
              <a:gd name="connsiteY21" fmla="*/ 202406 h 1175720"/>
              <a:gd name="connsiteX22" fmla="*/ 173283 w 1821108"/>
              <a:gd name="connsiteY22" fmla="*/ 592931 h 1175720"/>
              <a:gd name="connsiteX23" fmla="*/ 32774 w 1821108"/>
              <a:gd name="connsiteY23" fmla="*/ 271462 h 1175720"/>
              <a:gd name="connsiteX24" fmla="*/ 1833 w 1821108"/>
              <a:gd name="connsiteY24" fmla="*/ 578643 h 1175720"/>
              <a:gd name="connsiteX25" fmla="*/ 1833 w 1821108"/>
              <a:gd name="connsiteY25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708517 w 1821108"/>
              <a:gd name="connsiteY16" fmla="*/ 594463 h 1175720"/>
              <a:gd name="connsiteX17" fmla="*/ 589351 w 1821108"/>
              <a:gd name="connsiteY17" fmla="*/ 272994 h 1175720"/>
              <a:gd name="connsiteX18" fmla="*/ 554312 w 1821108"/>
              <a:gd name="connsiteY18" fmla="*/ 583406 h 1175720"/>
              <a:gd name="connsiteX19" fmla="*/ 475733 w 1821108"/>
              <a:gd name="connsiteY19" fmla="*/ 104774 h 1175720"/>
              <a:gd name="connsiteX20" fmla="*/ 394766 w 1821108"/>
              <a:gd name="connsiteY20" fmla="*/ 559593 h 1175720"/>
              <a:gd name="connsiteX21" fmla="*/ 261351 w 1821108"/>
              <a:gd name="connsiteY21" fmla="*/ 202406 h 1175720"/>
              <a:gd name="connsiteX22" fmla="*/ 173283 w 1821108"/>
              <a:gd name="connsiteY22" fmla="*/ 592931 h 1175720"/>
              <a:gd name="connsiteX23" fmla="*/ 32774 w 1821108"/>
              <a:gd name="connsiteY23" fmla="*/ 271462 h 1175720"/>
              <a:gd name="connsiteX24" fmla="*/ 1833 w 1821108"/>
              <a:gd name="connsiteY24" fmla="*/ 578643 h 1175720"/>
              <a:gd name="connsiteX25" fmla="*/ 1833 w 1821108"/>
              <a:gd name="connsiteY25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708517 w 1821108"/>
              <a:gd name="connsiteY16" fmla="*/ 594463 h 1175720"/>
              <a:gd name="connsiteX17" fmla="*/ 589351 w 1821108"/>
              <a:gd name="connsiteY17" fmla="*/ 272994 h 1175720"/>
              <a:gd name="connsiteX18" fmla="*/ 554312 w 1821108"/>
              <a:gd name="connsiteY18" fmla="*/ 583406 h 1175720"/>
              <a:gd name="connsiteX19" fmla="*/ 475733 w 1821108"/>
              <a:gd name="connsiteY19" fmla="*/ 104774 h 1175720"/>
              <a:gd name="connsiteX20" fmla="*/ 394766 w 1821108"/>
              <a:gd name="connsiteY20" fmla="*/ 559593 h 1175720"/>
              <a:gd name="connsiteX21" fmla="*/ 261351 w 1821108"/>
              <a:gd name="connsiteY21" fmla="*/ 202406 h 1175720"/>
              <a:gd name="connsiteX22" fmla="*/ 173283 w 1821108"/>
              <a:gd name="connsiteY22" fmla="*/ 592931 h 1175720"/>
              <a:gd name="connsiteX23" fmla="*/ 32774 w 1821108"/>
              <a:gd name="connsiteY23" fmla="*/ 271462 h 1175720"/>
              <a:gd name="connsiteX24" fmla="*/ 1833 w 1821108"/>
              <a:gd name="connsiteY24" fmla="*/ 578643 h 1175720"/>
              <a:gd name="connsiteX25" fmla="*/ 1833 w 1821108"/>
              <a:gd name="connsiteY25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708517 w 1821108"/>
              <a:gd name="connsiteY16" fmla="*/ 594463 h 1175720"/>
              <a:gd name="connsiteX17" fmla="*/ 589351 w 1821108"/>
              <a:gd name="connsiteY17" fmla="*/ 272994 h 1175720"/>
              <a:gd name="connsiteX18" fmla="*/ 554312 w 1821108"/>
              <a:gd name="connsiteY18" fmla="*/ 583406 h 1175720"/>
              <a:gd name="connsiteX19" fmla="*/ 475733 w 1821108"/>
              <a:gd name="connsiteY19" fmla="*/ 104774 h 1175720"/>
              <a:gd name="connsiteX20" fmla="*/ 394766 w 1821108"/>
              <a:gd name="connsiteY20" fmla="*/ 559593 h 1175720"/>
              <a:gd name="connsiteX21" fmla="*/ 261351 w 1821108"/>
              <a:gd name="connsiteY21" fmla="*/ 202406 h 1175720"/>
              <a:gd name="connsiteX22" fmla="*/ 173283 w 1821108"/>
              <a:gd name="connsiteY22" fmla="*/ 592931 h 1175720"/>
              <a:gd name="connsiteX23" fmla="*/ 32774 w 1821108"/>
              <a:gd name="connsiteY23" fmla="*/ 271462 h 1175720"/>
              <a:gd name="connsiteX24" fmla="*/ 1833 w 1821108"/>
              <a:gd name="connsiteY24" fmla="*/ 578643 h 1175720"/>
              <a:gd name="connsiteX25" fmla="*/ 1833 w 1821108"/>
              <a:gd name="connsiteY25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708517 w 1821108"/>
              <a:gd name="connsiteY16" fmla="*/ 594463 h 1175720"/>
              <a:gd name="connsiteX17" fmla="*/ 589351 w 1821108"/>
              <a:gd name="connsiteY17" fmla="*/ 272994 h 1175720"/>
              <a:gd name="connsiteX18" fmla="*/ 554312 w 1821108"/>
              <a:gd name="connsiteY18" fmla="*/ 583406 h 1175720"/>
              <a:gd name="connsiteX19" fmla="*/ 475733 w 1821108"/>
              <a:gd name="connsiteY19" fmla="*/ 104774 h 1175720"/>
              <a:gd name="connsiteX20" fmla="*/ 394766 w 1821108"/>
              <a:gd name="connsiteY20" fmla="*/ 559593 h 1175720"/>
              <a:gd name="connsiteX21" fmla="*/ 261351 w 1821108"/>
              <a:gd name="connsiteY21" fmla="*/ 202406 h 1175720"/>
              <a:gd name="connsiteX22" fmla="*/ 173283 w 1821108"/>
              <a:gd name="connsiteY22" fmla="*/ 592931 h 1175720"/>
              <a:gd name="connsiteX23" fmla="*/ 32774 w 1821108"/>
              <a:gd name="connsiteY23" fmla="*/ 271462 h 1175720"/>
              <a:gd name="connsiteX24" fmla="*/ 1833 w 1821108"/>
              <a:gd name="connsiteY24" fmla="*/ 578643 h 1175720"/>
              <a:gd name="connsiteX25" fmla="*/ 1833 w 1821108"/>
              <a:gd name="connsiteY25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13887 w 1821108"/>
              <a:gd name="connsiteY6" fmla="*/ 511968 h 1175720"/>
              <a:gd name="connsiteX7" fmla="*/ 1444896 w 1821108"/>
              <a:gd name="connsiteY7" fmla="*/ 171449 h 1175720"/>
              <a:gd name="connsiteX8" fmla="*/ 1344858 w 1821108"/>
              <a:gd name="connsiteY8" fmla="*/ 478631 h 1175720"/>
              <a:gd name="connsiteX9" fmla="*/ 1194751 w 1821108"/>
              <a:gd name="connsiteY9" fmla="*/ 0 h 1175720"/>
              <a:gd name="connsiteX10" fmla="*/ 1116136 w 1821108"/>
              <a:gd name="connsiteY10" fmla="*/ 547686 h 1175720"/>
              <a:gd name="connsiteX11" fmla="*/ 966171 w 1821108"/>
              <a:gd name="connsiteY11" fmla="*/ 135731 h 1175720"/>
              <a:gd name="connsiteX12" fmla="*/ 942458 w 1821108"/>
              <a:gd name="connsiteY12" fmla="*/ 557212 h 1175720"/>
              <a:gd name="connsiteX13" fmla="*/ 894857 w 1821108"/>
              <a:gd name="connsiteY13" fmla="*/ 257175 h 1175720"/>
              <a:gd name="connsiteX14" fmla="*/ 835332 w 1821108"/>
              <a:gd name="connsiteY14" fmla="*/ 502443 h 1175720"/>
              <a:gd name="connsiteX15" fmla="*/ 771003 w 1821108"/>
              <a:gd name="connsiteY15" fmla="*/ 173830 h 1175720"/>
              <a:gd name="connsiteX16" fmla="*/ 708517 w 1821108"/>
              <a:gd name="connsiteY16" fmla="*/ 594463 h 1175720"/>
              <a:gd name="connsiteX17" fmla="*/ 589351 w 1821108"/>
              <a:gd name="connsiteY17" fmla="*/ 272994 h 1175720"/>
              <a:gd name="connsiteX18" fmla="*/ 554312 w 1821108"/>
              <a:gd name="connsiteY18" fmla="*/ 583406 h 1175720"/>
              <a:gd name="connsiteX19" fmla="*/ 475733 w 1821108"/>
              <a:gd name="connsiteY19" fmla="*/ 104774 h 1175720"/>
              <a:gd name="connsiteX20" fmla="*/ 394766 w 1821108"/>
              <a:gd name="connsiteY20" fmla="*/ 559593 h 1175720"/>
              <a:gd name="connsiteX21" fmla="*/ 261351 w 1821108"/>
              <a:gd name="connsiteY21" fmla="*/ 202406 h 1175720"/>
              <a:gd name="connsiteX22" fmla="*/ 173283 w 1821108"/>
              <a:gd name="connsiteY22" fmla="*/ 592931 h 1175720"/>
              <a:gd name="connsiteX23" fmla="*/ 32774 w 1821108"/>
              <a:gd name="connsiteY23" fmla="*/ 271462 h 1175720"/>
              <a:gd name="connsiteX24" fmla="*/ 1833 w 1821108"/>
              <a:gd name="connsiteY24" fmla="*/ 578643 h 1175720"/>
              <a:gd name="connsiteX25" fmla="*/ 1833 w 1821108"/>
              <a:gd name="connsiteY25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45058 w 1821108"/>
              <a:gd name="connsiteY6" fmla="*/ 315856 h 1175720"/>
              <a:gd name="connsiteX7" fmla="*/ 1513887 w 1821108"/>
              <a:gd name="connsiteY7" fmla="*/ 511968 h 1175720"/>
              <a:gd name="connsiteX8" fmla="*/ 1444896 w 1821108"/>
              <a:gd name="connsiteY8" fmla="*/ 171449 h 1175720"/>
              <a:gd name="connsiteX9" fmla="*/ 1344858 w 1821108"/>
              <a:gd name="connsiteY9" fmla="*/ 478631 h 1175720"/>
              <a:gd name="connsiteX10" fmla="*/ 1194751 w 1821108"/>
              <a:gd name="connsiteY10" fmla="*/ 0 h 1175720"/>
              <a:gd name="connsiteX11" fmla="*/ 1116136 w 1821108"/>
              <a:gd name="connsiteY11" fmla="*/ 547686 h 1175720"/>
              <a:gd name="connsiteX12" fmla="*/ 966171 w 1821108"/>
              <a:gd name="connsiteY12" fmla="*/ 135731 h 1175720"/>
              <a:gd name="connsiteX13" fmla="*/ 942458 w 1821108"/>
              <a:gd name="connsiteY13" fmla="*/ 557212 h 1175720"/>
              <a:gd name="connsiteX14" fmla="*/ 894857 w 1821108"/>
              <a:gd name="connsiteY14" fmla="*/ 257175 h 1175720"/>
              <a:gd name="connsiteX15" fmla="*/ 835332 w 1821108"/>
              <a:gd name="connsiteY15" fmla="*/ 502443 h 1175720"/>
              <a:gd name="connsiteX16" fmla="*/ 771003 w 1821108"/>
              <a:gd name="connsiteY16" fmla="*/ 173830 h 1175720"/>
              <a:gd name="connsiteX17" fmla="*/ 708517 w 1821108"/>
              <a:gd name="connsiteY17" fmla="*/ 594463 h 1175720"/>
              <a:gd name="connsiteX18" fmla="*/ 589351 w 1821108"/>
              <a:gd name="connsiteY18" fmla="*/ 272994 h 1175720"/>
              <a:gd name="connsiteX19" fmla="*/ 554312 w 1821108"/>
              <a:gd name="connsiteY19" fmla="*/ 583406 h 1175720"/>
              <a:gd name="connsiteX20" fmla="*/ 475733 w 1821108"/>
              <a:gd name="connsiteY20" fmla="*/ 104774 h 1175720"/>
              <a:gd name="connsiteX21" fmla="*/ 394766 w 1821108"/>
              <a:gd name="connsiteY21" fmla="*/ 559593 h 1175720"/>
              <a:gd name="connsiteX22" fmla="*/ 261351 w 1821108"/>
              <a:gd name="connsiteY22" fmla="*/ 202406 h 1175720"/>
              <a:gd name="connsiteX23" fmla="*/ 173283 w 1821108"/>
              <a:gd name="connsiteY23" fmla="*/ 592931 h 1175720"/>
              <a:gd name="connsiteX24" fmla="*/ 32774 w 1821108"/>
              <a:gd name="connsiteY24" fmla="*/ 271462 h 1175720"/>
              <a:gd name="connsiteX25" fmla="*/ 1833 w 1821108"/>
              <a:gd name="connsiteY25" fmla="*/ 578643 h 1175720"/>
              <a:gd name="connsiteX26" fmla="*/ 1833 w 1821108"/>
              <a:gd name="connsiteY26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45058 w 1821108"/>
              <a:gd name="connsiteY6" fmla="*/ 315856 h 1175720"/>
              <a:gd name="connsiteX7" fmla="*/ 1530759 w 1821108"/>
              <a:gd name="connsiteY7" fmla="*/ 427775 h 1175720"/>
              <a:gd name="connsiteX8" fmla="*/ 1513887 w 1821108"/>
              <a:gd name="connsiteY8" fmla="*/ 511968 h 1175720"/>
              <a:gd name="connsiteX9" fmla="*/ 1444896 w 1821108"/>
              <a:gd name="connsiteY9" fmla="*/ 171449 h 1175720"/>
              <a:gd name="connsiteX10" fmla="*/ 1344858 w 1821108"/>
              <a:gd name="connsiteY10" fmla="*/ 478631 h 1175720"/>
              <a:gd name="connsiteX11" fmla="*/ 1194751 w 1821108"/>
              <a:gd name="connsiteY11" fmla="*/ 0 h 1175720"/>
              <a:gd name="connsiteX12" fmla="*/ 1116136 w 1821108"/>
              <a:gd name="connsiteY12" fmla="*/ 547686 h 1175720"/>
              <a:gd name="connsiteX13" fmla="*/ 966171 w 1821108"/>
              <a:gd name="connsiteY13" fmla="*/ 135731 h 1175720"/>
              <a:gd name="connsiteX14" fmla="*/ 942458 w 1821108"/>
              <a:gd name="connsiteY14" fmla="*/ 557212 h 1175720"/>
              <a:gd name="connsiteX15" fmla="*/ 894857 w 1821108"/>
              <a:gd name="connsiteY15" fmla="*/ 257175 h 1175720"/>
              <a:gd name="connsiteX16" fmla="*/ 835332 w 1821108"/>
              <a:gd name="connsiteY16" fmla="*/ 502443 h 1175720"/>
              <a:gd name="connsiteX17" fmla="*/ 771003 w 1821108"/>
              <a:gd name="connsiteY17" fmla="*/ 173830 h 1175720"/>
              <a:gd name="connsiteX18" fmla="*/ 708517 w 1821108"/>
              <a:gd name="connsiteY18" fmla="*/ 594463 h 1175720"/>
              <a:gd name="connsiteX19" fmla="*/ 589351 w 1821108"/>
              <a:gd name="connsiteY19" fmla="*/ 272994 h 1175720"/>
              <a:gd name="connsiteX20" fmla="*/ 554312 w 1821108"/>
              <a:gd name="connsiteY20" fmla="*/ 583406 h 1175720"/>
              <a:gd name="connsiteX21" fmla="*/ 475733 w 1821108"/>
              <a:gd name="connsiteY21" fmla="*/ 104774 h 1175720"/>
              <a:gd name="connsiteX22" fmla="*/ 394766 w 1821108"/>
              <a:gd name="connsiteY22" fmla="*/ 559593 h 1175720"/>
              <a:gd name="connsiteX23" fmla="*/ 261351 w 1821108"/>
              <a:gd name="connsiteY23" fmla="*/ 202406 h 1175720"/>
              <a:gd name="connsiteX24" fmla="*/ 173283 w 1821108"/>
              <a:gd name="connsiteY24" fmla="*/ 592931 h 1175720"/>
              <a:gd name="connsiteX25" fmla="*/ 32774 w 1821108"/>
              <a:gd name="connsiteY25" fmla="*/ 271462 h 1175720"/>
              <a:gd name="connsiteX26" fmla="*/ 1833 w 1821108"/>
              <a:gd name="connsiteY26" fmla="*/ 578643 h 1175720"/>
              <a:gd name="connsiteX27" fmla="*/ 1833 w 1821108"/>
              <a:gd name="connsiteY27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59359 w 1821108"/>
              <a:gd name="connsiteY6" fmla="*/ 425393 h 1175720"/>
              <a:gd name="connsiteX7" fmla="*/ 1530759 w 1821108"/>
              <a:gd name="connsiteY7" fmla="*/ 427775 h 1175720"/>
              <a:gd name="connsiteX8" fmla="*/ 1513887 w 1821108"/>
              <a:gd name="connsiteY8" fmla="*/ 511968 h 1175720"/>
              <a:gd name="connsiteX9" fmla="*/ 1444896 w 1821108"/>
              <a:gd name="connsiteY9" fmla="*/ 171449 h 1175720"/>
              <a:gd name="connsiteX10" fmla="*/ 1344858 w 1821108"/>
              <a:gd name="connsiteY10" fmla="*/ 478631 h 1175720"/>
              <a:gd name="connsiteX11" fmla="*/ 1194751 w 1821108"/>
              <a:gd name="connsiteY11" fmla="*/ 0 h 1175720"/>
              <a:gd name="connsiteX12" fmla="*/ 1116136 w 1821108"/>
              <a:gd name="connsiteY12" fmla="*/ 547686 h 1175720"/>
              <a:gd name="connsiteX13" fmla="*/ 966171 w 1821108"/>
              <a:gd name="connsiteY13" fmla="*/ 135731 h 1175720"/>
              <a:gd name="connsiteX14" fmla="*/ 942458 w 1821108"/>
              <a:gd name="connsiteY14" fmla="*/ 557212 h 1175720"/>
              <a:gd name="connsiteX15" fmla="*/ 894857 w 1821108"/>
              <a:gd name="connsiteY15" fmla="*/ 257175 h 1175720"/>
              <a:gd name="connsiteX16" fmla="*/ 835332 w 1821108"/>
              <a:gd name="connsiteY16" fmla="*/ 502443 h 1175720"/>
              <a:gd name="connsiteX17" fmla="*/ 771003 w 1821108"/>
              <a:gd name="connsiteY17" fmla="*/ 173830 h 1175720"/>
              <a:gd name="connsiteX18" fmla="*/ 708517 w 1821108"/>
              <a:gd name="connsiteY18" fmla="*/ 594463 h 1175720"/>
              <a:gd name="connsiteX19" fmla="*/ 589351 w 1821108"/>
              <a:gd name="connsiteY19" fmla="*/ 272994 h 1175720"/>
              <a:gd name="connsiteX20" fmla="*/ 554312 w 1821108"/>
              <a:gd name="connsiteY20" fmla="*/ 583406 h 1175720"/>
              <a:gd name="connsiteX21" fmla="*/ 475733 w 1821108"/>
              <a:gd name="connsiteY21" fmla="*/ 104774 h 1175720"/>
              <a:gd name="connsiteX22" fmla="*/ 394766 w 1821108"/>
              <a:gd name="connsiteY22" fmla="*/ 559593 h 1175720"/>
              <a:gd name="connsiteX23" fmla="*/ 261351 w 1821108"/>
              <a:gd name="connsiteY23" fmla="*/ 202406 h 1175720"/>
              <a:gd name="connsiteX24" fmla="*/ 173283 w 1821108"/>
              <a:gd name="connsiteY24" fmla="*/ 592931 h 1175720"/>
              <a:gd name="connsiteX25" fmla="*/ 32774 w 1821108"/>
              <a:gd name="connsiteY25" fmla="*/ 271462 h 1175720"/>
              <a:gd name="connsiteX26" fmla="*/ 1833 w 1821108"/>
              <a:gd name="connsiteY26" fmla="*/ 578643 h 1175720"/>
              <a:gd name="connsiteX27" fmla="*/ 1833 w 1821108"/>
              <a:gd name="connsiteY27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59359 w 1821108"/>
              <a:gd name="connsiteY6" fmla="*/ 425393 h 1175720"/>
              <a:gd name="connsiteX7" fmla="*/ 1497393 w 1821108"/>
              <a:gd name="connsiteY7" fmla="*/ 211081 h 1175720"/>
              <a:gd name="connsiteX8" fmla="*/ 1513887 w 1821108"/>
              <a:gd name="connsiteY8" fmla="*/ 511968 h 1175720"/>
              <a:gd name="connsiteX9" fmla="*/ 1444896 w 1821108"/>
              <a:gd name="connsiteY9" fmla="*/ 171449 h 1175720"/>
              <a:gd name="connsiteX10" fmla="*/ 1344858 w 1821108"/>
              <a:gd name="connsiteY10" fmla="*/ 478631 h 1175720"/>
              <a:gd name="connsiteX11" fmla="*/ 1194751 w 1821108"/>
              <a:gd name="connsiteY11" fmla="*/ 0 h 1175720"/>
              <a:gd name="connsiteX12" fmla="*/ 1116136 w 1821108"/>
              <a:gd name="connsiteY12" fmla="*/ 547686 h 1175720"/>
              <a:gd name="connsiteX13" fmla="*/ 966171 w 1821108"/>
              <a:gd name="connsiteY13" fmla="*/ 135731 h 1175720"/>
              <a:gd name="connsiteX14" fmla="*/ 942458 w 1821108"/>
              <a:gd name="connsiteY14" fmla="*/ 557212 h 1175720"/>
              <a:gd name="connsiteX15" fmla="*/ 894857 w 1821108"/>
              <a:gd name="connsiteY15" fmla="*/ 257175 h 1175720"/>
              <a:gd name="connsiteX16" fmla="*/ 835332 w 1821108"/>
              <a:gd name="connsiteY16" fmla="*/ 502443 h 1175720"/>
              <a:gd name="connsiteX17" fmla="*/ 771003 w 1821108"/>
              <a:gd name="connsiteY17" fmla="*/ 173830 h 1175720"/>
              <a:gd name="connsiteX18" fmla="*/ 708517 w 1821108"/>
              <a:gd name="connsiteY18" fmla="*/ 594463 h 1175720"/>
              <a:gd name="connsiteX19" fmla="*/ 589351 w 1821108"/>
              <a:gd name="connsiteY19" fmla="*/ 272994 h 1175720"/>
              <a:gd name="connsiteX20" fmla="*/ 554312 w 1821108"/>
              <a:gd name="connsiteY20" fmla="*/ 583406 h 1175720"/>
              <a:gd name="connsiteX21" fmla="*/ 475733 w 1821108"/>
              <a:gd name="connsiteY21" fmla="*/ 104774 h 1175720"/>
              <a:gd name="connsiteX22" fmla="*/ 394766 w 1821108"/>
              <a:gd name="connsiteY22" fmla="*/ 559593 h 1175720"/>
              <a:gd name="connsiteX23" fmla="*/ 261351 w 1821108"/>
              <a:gd name="connsiteY23" fmla="*/ 202406 h 1175720"/>
              <a:gd name="connsiteX24" fmla="*/ 173283 w 1821108"/>
              <a:gd name="connsiteY24" fmla="*/ 592931 h 1175720"/>
              <a:gd name="connsiteX25" fmla="*/ 32774 w 1821108"/>
              <a:gd name="connsiteY25" fmla="*/ 271462 h 1175720"/>
              <a:gd name="connsiteX26" fmla="*/ 1833 w 1821108"/>
              <a:gd name="connsiteY26" fmla="*/ 578643 h 1175720"/>
              <a:gd name="connsiteX27" fmla="*/ 1833 w 1821108"/>
              <a:gd name="connsiteY27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78425 w 1821108"/>
              <a:gd name="connsiteY6" fmla="*/ 387293 h 1175720"/>
              <a:gd name="connsiteX7" fmla="*/ 1497393 w 1821108"/>
              <a:gd name="connsiteY7" fmla="*/ 211081 h 1175720"/>
              <a:gd name="connsiteX8" fmla="*/ 1513887 w 1821108"/>
              <a:gd name="connsiteY8" fmla="*/ 511968 h 1175720"/>
              <a:gd name="connsiteX9" fmla="*/ 1444896 w 1821108"/>
              <a:gd name="connsiteY9" fmla="*/ 171449 h 1175720"/>
              <a:gd name="connsiteX10" fmla="*/ 1344858 w 1821108"/>
              <a:gd name="connsiteY10" fmla="*/ 478631 h 1175720"/>
              <a:gd name="connsiteX11" fmla="*/ 1194751 w 1821108"/>
              <a:gd name="connsiteY11" fmla="*/ 0 h 1175720"/>
              <a:gd name="connsiteX12" fmla="*/ 1116136 w 1821108"/>
              <a:gd name="connsiteY12" fmla="*/ 547686 h 1175720"/>
              <a:gd name="connsiteX13" fmla="*/ 966171 w 1821108"/>
              <a:gd name="connsiteY13" fmla="*/ 135731 h 1175720"/>
              <a:gd name="connsiteX14" fmla="*/ 942458 w 1821108"/>
              <a:gd name="connsiteY14" fmla="*/ 557212 h 1175720"/>
              <a:gd name="connsiteX15" fmla="*/ 894857 w 1821108"/>
              <a:gd name="connsiteY15" fmla="*/ 257175 h 1175720"/>
              <a:gd name="connsiteX16" fmla="*/ 835332 w 1821108"/>
              <a:gd name="connsiteY16" fmla="*/ 502443 h 1175720"/>
              <a:gd name="connsiteX17" fmla="*/ 771003 w 1821108"/>
              <a:gd name="connsiteY17" fmla="*/ 173830 h 1175720"/>
              <a:gd name="connsiteX18" fmla="*/ 708517 w 1821108"/>
              <a:gd name="connsiteY18" fmla="*/ 594463 h 1175720"/>
              <a:gd name="connsiteX19" fmla="*/ 589351 w 1821108"/>
              <a:gd name="connsiteY19" fmla="*/ 272994 h 1175720"/>
              <a:gd name="connsiteX20" fmla="*/ 554312 w 1821108"/>
              <a:gd name="connsiteY20" fmla="*/ 583406 h 1175720"/>
              <a:gd name="connsiteX21" fmla="*/ 475733 w 1821108"/>
              <a:gd name="connsiteY21" fmla="*/ 104774 h 1175720"/>
              <a:gd name="connsiteX22" fmla="*/ 394766 w 1821108"/>
              <a:gd name="connsiteY22" fmla="*/ 559593 h 1175720"/>
              <a:gd name="connsiteX23" fmla="*/ 261351 w 1821108"/>
              <a:gd name="connsiteY23" fmla="*/ 202406 h 1175720"/>
              <a:gd name="connsiteX24" fmla="*/ 173283 w 1821108"/>
              <a:gd name="connsiteY24" fmla="*/ 592931 h 1175720"/>
              <a:gd name="connsiteX25" fmla="*/ 32774 w 1821108"/>
              <a:gd name="connsiteY25" fmla="*/ 271462 h 1175720"/>
              <a:gd name="connsiteX26" fmla="*/ 1833 w 1821108"/>
              <a:gd name="connsiteY26" fmla="*/ 578643 h 1175720"/>
              <a:gd name="connsiteX27" fmla="*/ 1833 w 1821108"/>
              <a:gd name="connsiteY27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78425 w 1821108"/>
              <a:gd name="connsiteY6" fmla="*/ 387293 h 1175720"/>
              <a:gd name="connsiteX7" fmla="*/ 1497393 w 1821108"/>
              <a:gd name="connsiteY7" fmla="*/ 211081 h 1175720"/>
              <a:gd name="connsiteX8" fmla="*/ 1513887 w 1821108"/>
              <a:gd name="connsiteY8" fmla="*/ 511968 h 1175720"/>
              <a:gd name="connsiteX9" fmla="*/ 1444896 w 1821108"/>
              <a:gd name="connsiteY9" fmla="*/ 171449 h 1175720"/>
              <a:gd name="connsiteX10" fmla="*/ 1344858 w 1821108"/>
              <a:gd name="connsiteY10" fmla="*/ 478631 h 1175720"/>
              <a:gd name="connsiteX11" fmla="*/ 1194751 w 1821108"/>
              <a:gd name="connsiteY11" fmla="*/ 0 h 1175720"/>
              <a:gd name="connsiteX12" fmla="*/ 1116136 w 1821108"/>
              <a:gd name="connsiteY12" fmla="*/ 547686 h 1175720"/>
              <a:gd name="connsiteX13" fmla="*/ 966171 w 1821108"/>
              <a:gd name="connsiteY13" fmla="*/ 135731 h 1175720"/>
              <a:gd name="connsiteX14" fmla="*/ 942458 w 1821108"/>
              <a:gd name="connsiteY14" fmla="*/ 557212 h 1175720"/>
              <a:gd name="connsiteX15" fmla="*/ 894857 w 1821108"/>
              <a:gd name="connsiteY15" fmla="*/ 257175 h 1175720"/>
              <a:gd name="connsiteX16" fmla="*/ 835332 w 1821108"/>
              <a:gd name="connsiteY16" fmla="*/ 502443 h 1175720"/>
              <a:gd name="connsiteX17" fmla="*/ 771003 w 1821108"/>
              <a:gd name="connsiteY17" fmla="*/ 173830 h 1175720"/>
              <a:gd name="connsiteX18" fmla="*/ 708517 w 1821108"/>
              <a:gd name="connsiteY18" fmla="*/ 594463 h 1175720"/>
              <a:gd name="connsiteX19" fmla="*/ 589351 w 1821108"/>
              <a:gd name="connsiteY19" fmla="*/ 272994 h 1175720"/>
              <a:gd name="connsiteX20" fmla="*/ 554312 w 1821108"/>
              <a:gd name="connsiteY20" fmla="*/ 583406 h 1175720"/>
              <a:gd name="connsiteX21" fmla="*/ 475733 w 1821108"/>
              <a:gd name="connsiteY21" fmla="*/ 104774 h 1175720"/>
              <a:gd name="connsiteX22" fmla="*/ 394766 w 1821108"/>
              <a:gd name="connsiteY22" fmla="*/ 559593 h 1175720"/>
              <a:gd name="connsiteX23" fmla="*/ 261351 w 1821108"/>
              <a:gd name="connsiteY23" fmla="*/ 202406 h 1175720"/>
              <a:gd name="connsiteX24" fmla="*/ 173283 w 1821108"/>
              <a:gd name="connsiteY24" fmla="*/ 592931 h 1175720"/>
              <a:gd name="connsiteX25" fmla="*/ 32774 w 1821108"/>
              <a:gd name="connsiteY25" fmla="*/ 271462 h 1175720"/>
              <a:gd name="connsiteX26" fmla="*/ 1833 w 1821108"/>
              <a:gd name="connsiteY26" fmla="*/ 578643 h 1175720"/>
              <a:gd name="connsiteX27" fmla="*/ 1833 w 1821108"/>
              <a:gd name="connsiteY27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78425 w 1821108"/>
              <a:gd name="connsiteY6" fmla="*/ 387293 h 1175720"/>
              <a:gd name="connsiteX7" fmla="*/ 1497393 w 1821108"/>
              <a:gd name="connsiteY7" fmla="*/ 211081 h 1175720"/>
              <a:gd name="connsiteX8" fmla="*/ 1513887 w 1821108"/>
              <a:gd name="connsiteY8" fmla="*/ 511968 h 1175720"/>
              <a:gd name="connsiteX9" fmla="*/ 1444896 w 1821108"/>
              <a:gd name="connsiteY9" fmla="*/ 171449 h 1175720"/>
              <a:gd name="connsiteX10" fmla="*/ 1344858 w 1821108"/>
              <a:gd name="connsiteY10" fmla="*/ 478631 h 1175720"/>
              <a:gd name="connsiteX11" fmla="*/ 1194751 w 1821108"/>
              <a:gd name="connsiteY11" fmla="*/ 0 h 1175720"/>
              <a:gd name="connsiteX12" fmla="*/ 1116136 w 1821108"/>
              <a:gd name="connsiteY12" fmla="*/ 547686 h 1175720"/>
              <a:gd name="connsiteX13" fmla="*/ 966171 w 1821108"/>
              <a:gd name="connsiteY13" fmla="*/ 135731 h 1175720"/>
              <a:gd name="connsiteX14" fmla="*/ 942458 w 1821108"/>
              <a:gd name="connsiteY14" fmla="*/ 557212 h 1175720"/>
              <a:gd name="connsiteX15" fmla="*/ 894857 w 1821108"/>
              <a:gd name="connsiteY15" fmla="*/ 257175 h 1175720"/>
              <a:gd name="connsiteX16" fmla="*/ 835332 w 1821108"/>
              <a:gd name="connsiteY16" fmla="*/ 502443 h 1175720"/>
              <a:gd name="connsiteX17" fmla="*/ 771003 w 1821108"/>
              <a:gd name="connsiteY17" fmla="*/ 173830 h 1175720"/>
              <a:gd name="connsiteX18" fmla="*/ 708517 w 1821108"/>
              <a:gd name="connsiteY18" fmla="*/ 594463 h 1175720"/>
              <a:gd name="connsiteX19" fmla="*/ 589351 w 1821108"/>
              <a:gd name="connsiteY19" fmla="*/ 272994 h 1175720"/>
              <a:gd name="connsiteX20" fmla="*/ 554312 w 1821108"/>
              <a:gd name="connsiteY20" fmla="*/ 583406 h 1175720"/>
              <a:gd name="connsiteX21" fmla="*/ 475733 w 1821108"/>
              <a:gd name="connsiteY21" fmla="*/ 104774 h 1175720"/>
              <a:gd name="connsiteX22" fmla="*/ 394766 w 1821108"/>
              <a:gd name="connsiteY22" fmla="*/ 559593 h 1175720"/>
              <a:gd name="connsiteX23" fmla="*/ 261351 w 1821108"/>
              <a:gd name="connsiteY23" fmla="*/ 202406 h 1175720"/>
              <a:gd name="connsiteX24" fmla="*/ 173283 w 1821108"/>
              <a:gd name="connsiteY24" fmla="*/ 592931 h 1175720"/>
              <a:gd name="connsiteX25" fmla="*/ 32774 w 1821108"/>
              <a:gd name="connsiteY25" fmla="*/ 271462 h 1175720"/>
              <a:gd name="connsiteX26" fmla="*/ 1833 w 1821108"/>
              <a:gd name="connsiteY26" fmla="*/ 578643 h 1175720"/>
              <a:gd name="connsiteX27" fmla="*/ 1833 w 1821108"/>
              <a:gd name="connsiteY27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78425 w 1821108"/>
              <a:gd name="connsiteY6" fmla="*/ 387293 h 1175720"/>
              <a:gd name="connsiteX7" fmla="*/ 1497393 w 1821108"/>
              <a:gd name="connsiteY7" fmla="*/ 211081 h 1175720"/>
              <a:gd name="connsiteX8" fmla="*/ 1513887 w 1821108"/>
              <a:gd name="connsiteY8" fmla="*/ 511968 h 1175720"/>
              <a:gd name="connsiteX9" fmla="*/ 1444896 w 1821108"/>
              <a:gd name="connsiteY9" fmla="*/ 171449 h 1175720"/>
              <a:gd name="connsiteX10" fmla="*/ 1344858 w 1821108"/>
              <a:gd name="connsiteY10" fmla="*/ 478631 h 1175720"/>
              <a:gd name="connsiteX11" fmla="*/ 1194751 w 1821108"/>
              <a:gd name="connsiteY11" fmla="*/ 0 h 1175720"/>
              <a:gd name="connsiteX12" fmla="*/ 1116136 w 1821108"/>
              <a:gd name="connsiteY12" fmla="*/ 547686 h 1175720"/>
              <a:gd name="connsiteX13" fmla="*/ 966171 w 1821108"/>
              <a:gd name="connsiteY13" fmla="*/ 135731 h 1175720"/>
              <a:gd name="connsiteX14" fmla="*/ 942458 w 1821108"/>
              <a:gd name="connsiteY14" fmla="*/ 557212 h 1175720"/>
              <a:gd name="connsiteX15" fmla="*/ 894857 w 1821108"/>
              <a:gd name="connsiteY15" fmla="*/ 257175 h 1175720"/>
              <a:gd name="connsiteX16" fmla="*/ 835332 w 1821108"/>
              <a:gd name="connsiteY16" fmla="*/ 502443 h 1175720"/>
              <a:gd name="connsiteX17" fmla="*/ 771003 w 1821108"/>
              <a:gd name="connsiteY17" fmla="*/ 173830 h 1175720"/>
              <a:gd name="connsiteX18" fmla="*/ 708517 w 1821108"/>
              <a:gd name="connsiteY18" fmla="*/ 594463 h 1175720"/>
              <a:gd name="connsiteX19" fmla="*/ 589351 w 1821108"/>
              <a:gd name="connsiteY19" fmla="*/ 272994 h 1175720"/>
              <a:gd name="connsiteX20" fmla="*/ 554312 w 1821108"/>
              <a:gd name="connsiteY20" fmla="*/ 583406 h 1175720"/>
              <a:gd name="connsiteX21" fmla="*/ 475733 w 1821108"/>
              <a:gd name="connsiteY21" fmla="*/ 104774 h 1175720"/>
              <a:gd name="connsiteX22" fmla="*/ 394766 w 1821108"/>
              <a:gd name="connsiteY22" fmla="*/ 559593 h 1175720"/>
              <a:gd name="connsiteX23" fmla="*/ 261351 w 1821108"/>
              <a:gd name="connsiteY23" fmla="*/ 202406 h 1175720"/>
              <a:gd name="connsiteX24" fmla="*/ 168517 w 1821108"/>
              <a:gd name="connsiteY24" fmla="*/ 566738 h 1175720"/>
              <a:gd name="connsiteX25" fmla="*/ 32774 w 1821108"/>
              <a:gd name="connsiteY25" fmla="*/ 271462 h 1175720"/>
              <a:gd name="connsiteX26" fmla="*/ 1833 w 1821108"/>
              <a:gd name="connsiteY26" fmla="*/ 578643 h 1175720"/>
              <a:gd name="connsiteX27" fmla="*/ 1833 w 1821108"/>
              <a:gd name="connsiteY27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78425 w 1821108"/>
              <a:gd name="connsiteY6" fmla="*/ 387293 h 1175720"/>
              <a:gd name="connsiteX7" fmla="*/ 1497393 w 1821108"/>
              <a:gd name="connsiteY7" fmla="*/ 211081 h 1175720"/>
              <a:gd name="connsiteX8" fmla="*/ 1513887 w 1821108"/>
              <a:gd name="connsiteY8" fmla="*/ 511968 h 1175720"/>
              <a:gd name="connsiteX9" fmla="*/ 1444896 w 1821108"/>
              <a:gd name="connsiteY9" fmla="*/ 171449 h 1175720"/>
              <a:gd name="connsiteX10" fmla="*/ 1344858 w 1821108"/>
              <a:gd name="connsiteY10" fmla="*/ 478631 h 1175720"/>
              <a:gd name="connsiteX11" fmla="*/ 1194751 w 1821108"/>
              <a:gd name="connsiteY11" fmla="*/ 0 h 1175720"/>
              <a:gd name="connsiteX12" fmla="*/ 1116136 w 1821108"/>
              <a:gd name="connsiteY12" fmla="*/ 547686 h 1175720"/>
              <a:gd name="connsiteX13" fmla="*/ 966171 w 1821108"/>
              <a:gd name="connsiteY13" fmla="*/ 135731 h 1175720"/>
              <a:gd name="connsiteX14" fmla="*/ 942458 w 1821108"/>
              <a:gd name="connsiteY14" fmla="*/ 557212 h 1175720"/>
              <a:gd name="connsiteX15" fmla="*/ 894857 w 1821108"/>
              <a:gd name="connsiteY15" fmla="*/ 257175 h 1175720"/>
              <a:gd name="connsiteX16" fmla="*/ 835332 w 1821108"/>
              <a:gd name="connsiteY16" fmla="*/ 502443 h 1175720"/>
              <a:gd name="connsiteX17" fmla="*/ 771003 w 1821108"/>
              <a:gd name="connsiteY17" fmla="*/ 173830 h 1175720"/>
              <a:gd name="connsiteX18" fmla="*/ 708517 w 1821108"/>
              <a:gd name="connsiteY18" fmla="*/ 594463 h 1175720"/>
              <a:gd name="connsiteX19" fmla="*/ 589351 w 1821108"/>
              <a:gd name="connsiteY19" fmla="*/ 272994 h 1175720"/>
              <a:gd name="connsiteX20" fmla="*/ 554312 w 1821108"/>
              <a:gd name="connsiteY20" fmla="*/ 566737 h 1175720"/>
              <a:gd name="connsiteX21" fmla="*/ 475733 w 1821108"/>
              <a:gd name="connsiteY21" fmla="*/ 104774 h 1175720"/>
              <a:gd name="connsiteX22" fmla="*/ 394766 w 1821108"/>
              <a:gd name="connsiteY22" fmla="*/ 559593 h 1175720"/>
              <a:gd name="connsiteX23" fmla="*/ 261351 w 1821108"/>
              <a:gd name="connsiteY23" fmla="*/ 202406 h 1175720"/>
              <a:gd name="connsiteX24" fmla="*/ 168517 w 1821108"/>
              <a:gd name="connsiteY24" fmla="*/ 566738 h 1175720"/>
              <a:gd name="connsiteX25" fmla="*/ 32774 w 1821108"/>
              <a:gd name="connsiteY25" fmla="*/ 271462 h 1175720"/>
              <a:gd name="connsiteX26" fmla="*/ 1833 w 1821108"/>
              <a:gd name="connsiteY26" fmla="*/ 578643 h 1175720"/>
              <a:gd name="connsiteX27" fmla="*/ 1833 w 1821108"/>
              <a:gd name="connsiteY27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78425 w 1821108"/>
              <a:gd name="connsiteY6" fmla="*/ 387293 h 1175720"/>
              <a:gd name="connsiteX7" fmla="*/ 1497393 w 1821108"/>
              <a:gd name="connsiteY7" fmla="*/ 211081 h 1175720"/>
              <a:gd name="connsiteX8" fmla="*/ 1513887 w 1821108"/>
              <a:gd name="connsiteY8" fmla="*/ 511968 h 1175720"/>
              <a:gd name="connsiteX9" fmla="*/ 1444896 w 1821108"/>
              <a:gd name="connsiteY9" fmla="*/ 171449 h 1175720"/>
              <a:gd name="connsiteX10" fmla="*/ 1344858 w 1821108"/>
              <a:gd name="connsiteY10" fmla="*/ 478631 h 1175720"/>
              <a:gd name="connsiteX11" fmla="*/ 1194751 w 1821108"/>
              <a:gd name="connsiteY11" fmla="*/ 0 h 1175720"/>
              <a:gd name="connsiteX12" fmla="*/ 1116136 w 1821108"/>
              <a:gd name="connsiteY12" fmla="*/ 547686 h 1175720"/>
              <a:gd name="connsiteX13" fmla="*/ 966171 w 1821108"/>
              <a:gd name="connsiteY13" fmla="*/ 135731 h 1175720"/>
              <a:gd name="connsiteX14" fmla="*/ 942458 w 1821108"/>
              <a:gd name="connsiteY14" fmla="*/ 557212 h 1175720"/>
              <a:gd name="connsiteX15" fmla="*/ 894857 w 1821108"/>
              <a:gd name="connsiteY15" fmla="*/ 257175 h 1175720"/>
              <a:gd name="connsiteX16" fmla="*/ 835332 w 1821108"/>
              <a:gd name="connsiteY16" fmla="*/ 502443 h 1175720"/>
              <a:gd name="connsiteX17" fmla="*/ 771003 w 1821108"/>
              <a:gd name="connsiteY17" fmla="*/ 173830 h 1175720"/>
              <a:gd name="connsiteX18" fmla="*/ 706134 w 1821108"/>
              <a:gd name="connsiteY18" fmla="*/ 580175 h 1175720"/>
              <a:gd name="connsiteX19" fmla="*/ 589351 w 1821108"/>
              <a:gd name="connsiteY19" fmla="*/ 272994 h 1175720"/>
              <a:gd name="connsiteX20" fmla="*/ 554312 w 1821108"/>
              <a:gd name="connsiteY20" fmla="*/ 566737 h 1175720"/>
              <a:gd name="connsiteX21" fmla="*/ 475733 w 1821108"/>
              <a:gd name="connsiteY21" fmla="*/ 104774 h 1175720"/>
              <a:gd name="connsiteX22" fmla="*/ 394766 w 1821108"/>
              <a:gd name="connsiteY22" fmla="*/ 559593 h 1175720"/>
              <a:gd name="connsiteX23" fmla="*/ 261351 w 1821108"/>
              <a:gd name="connsiteY23" fmla="*/ 202406 h 1175720"/>
              <a:gd name="connsiteX24" fmla="*/ 168517 w 1821108"/>
              <a:gd name="connsiteY24" fmla="*/ 566738 h 1175720"/>
              <a:gd name="connsiteX25" fmla="*/ 32774 w 1821108"/>
              <a:gd name="connsiteY25" fmla="*/ 271462 h 1175720"/>
              <a:gd name="connsiteX26" fmla="*/ 1833 w 1821108"/>
              <a:gd name="connsiteY26" fmla="*/ 578643 h 1175720"/>
              <a:gd name="connsiteX27" fmla="*/ 1833 w 1821108"/>
              <a:gd name="connsiteY27" fmla="*/ 1173956 h 1175720"/>
              <a:gd name="connsiteX0" fmla="*/ 1833 w 1821108"/>
              <a:gd name="connsiteY0" fmla="*/ 1173956 h 1175720"/>
              <a:gd name="connsiteX1" fmla="*/ 1821108 w 1821108"/>
              <a:gd name="connsiteY1" fmla="*/ 1173956 h 1175720"/>
              <a:gd name="connsiteX2" fmla="*/ 1816346 w 1821108"/>
              <a:gd name="connsiteY2" fmla="*/ 569118 h 1175720"/>
              <a:gd name="connsiteX3" fmla="*/ 1768709 w 1821108"/>
              <a:gd name="connsiteY3" fmla="*/ 123825 h 1175720"/>
              <a:gd name="connsiteX4" fmla="*/ 1699651 w 1821108"/>
              <a:gd name="connsiteY4" fmla="*/ 573881 h 1175720"/>
              <a:gd name="connsiteX5" fmla="*/ 1582992 w 1821108"/>
              <a:gd name="connsiteY5" fmla="*/ 128587 h 1175720"/>
              <a:gd name="connsiteX6" fmla="*/ 1578425 w 1821108"/>
              <a:gd name="connsiteY6" fmla="*/ 387293 h 1175720"/>
              <a:gd name="connsiteX7" fmla="*/ 1497393 w 1821108"/>
              <a:gd name="connsiteY7" fmla="*/ 211081 h 1175720"/>
              <a:gd name="connsiteX8" fmla="*/ 1513887 w 1821108"/>
              <a:gd name="connsiteY8" fmla="*/ 511968 h 1175720"/>
              <a:gd name="connsiteX9" fmla="*/ 1444896 w 1821108"/>
              <a:gd name="connsiteY9" fmla="*/ 171449 h 1175720"/>
              <a:gd name="connsiteX10" fmla="*/ 1344858 w 1821108"/>
              <a:gd name="connsiteY10" fmla="*/ 478631 h 1175720"/>
              <a:gd name="connsiteX11" fmla="*/ 1194751 w 1821108"/>
              <a:gd name="connsiteY11" fmla="*/ 0 h 1175720"/>
              <a:gd name="connsiteX12" fmla="*/ 1116136 w 1821108"/>
              <a:gd name="connsiteY12" fmla="*/ 547686 h 1175720"/>
              <a:gd name="connsiteX13" fmla="*/ 966171 w 1821108"/>
              <a:gd name="connsiteY13" fmla="*/ 135731 h 1175720"/>
              <a:gd name="connsiteX14" fmla="*/ 942458 w 1821108"/>
              <a:gd name="connsiteY14" fmla="*/ 557212 h 1175720"/>
              <a:gd name="connsiteX15" fmla="*/ 894857 w 1821108"/>
              <a:gd name="connsiteY15" fmla="*/ 257175 h 1175720"/>
              <a:gd name="connsiteX16" fmla="*/ 835332 w 1821108"/>
              <a:gd name="connsiteY16" fmla="*/ 502443 h 1175720"/>
              <a:gd name="connsiteX17" fmla="*/ 771003 w 1821108"/>
              <a:gd name="connsiteY17" fmla="*/ 173830 h 1175720"/>
              <a:gd name="connsiteX18" fmla="*/ 706134 w 1821108"/>
              <a:gd name="connsiteY18" fmla="*/ 580175 h 1175720"/>
              <a:gd name="connsiteX19" fmla="*/ 589351 w 1821108"/>
              <a:gd name="connsiteY19" fmla="*/ 272994 h 1175720"/>
              <a:gd name="connsiteX20" fmla="*/ 554312 w 1821108"/>
              <a:gd name="connsiteY20" fmla="*/ 566737 h 1175720"/>
              <a:gd name="connsiteX21" fmla="*/ 475733 w 1821108"/>
              <a:gd name="connsiteY21" fmla="*/ 104774 h 1175720"/>
              <a:gd name="connsiteX22" fmla="*/ 392383 w 1821108"/>
              <a:gd name="connsiteY22" fmla="*/ 540543 h 1175720"/>
              <a:gd name="connsiteX23" fmla="*/ 261351 w 1821108"/>
              <a:gd name="connsiteY23" fmla="*/ 202406 h 1175720"/>
              <a:gd name="connsiteX24" fmla="*/ 168517 w 1821108"/>
              <a:gd name="connsiteY24" fmla="*/ 566738 h 1175720"/>
              <a:gd name="connsiteX25" fmla="*/ 32774 w 1821108"/>
              <a:gd name="connsiteY25" fmla="*/ 271462 h 1175720"/>
              <a:gd name="connsiteX26" fmla="*/ 1833 w 1821108"/>
              <a:gd name="connsiteY26" fmla="*/ 578643 h 1175720"/>
              <a:gd name="connsiteX27" fmla="*/ 1833 w 1821108"/>
              <a:gd name="connsiteY27" fmla="*/ 1173956 h 1175720"/>
              <a:gd name="connsiteX0" fmla="*/ 1833 w 1821108"/>
              <a:gd name="connsiteY0" fmla="*/ 1173956 h 1176650"/>
              <a:gd name="connsiteX1" fmla="*/ 1821108 w 1821108"/>
              <a:gd name="connsiteY1" fmla="*/ 1176337 h 1176650"/>
              <a:gd name="connsiteX2" fmla="*/ 1816346 w 1821108"/>
              <a:gd name="connsiteY2" fmla="*/ 569118 h 1176650"/>
              <a:gd name="connsiteX3" fmla="*/ 1768709 w 1821108"/>
              <a:gd name="connsiteY3" fmla="*/ 123825 h 1176650"/>
              <a:gd name="connsiteX4" fmla="*/ 1699651 w 1821108"/>
              <a:gd name="connsiteY4" fmla="*/ 573881 h 1176650"/>
              <a:gd name="connsiteX5" fmla="*/ 1582992 w 1821108"/>
              <a:gd name="connsiteY5" fmla="*/ 128587 h 1176650"/>
              <a:gd name="connsiteX6" fmla="*/ 1578425 w 1821108"/>
              <a:gd name="connsiteY6" fmla="*/ 387293 h 1176650"/>
              <a:gd name="connsiteX7" fmla="*/ 1497393 w 1821108"/>
              <a:gd name="connsiteY7" fmla="*/ 211081 h 1176650"/>
              <a:gd name="connsiteX8" fmla="*/ 1513887 w 1821108"/>
              <a:gd name="connsiteY8" fmla="*/ 511968 h 1176650"/>
              <a:gd name="connsiteX9" fmla="*/ 1444896 w 1821108"/>
              <a:gd name="connsiteY9" fmla="*/ 171449 h 1176650"/>
              <a:gd name="connsiteX10" fmla="*/ 1344858 w 1821108"/>
              <a:gd name="connsiteY10" fmla="*/ 478631 h 1176650"/>
              <a:gd name="connsiteX11" fmla="*/ 1194751 w 1821108"/>
              <a:gd name="connsiteY11" fmla="*/ 0 h 1176650"/>
              <a:gd name="connsiteX12" fmla="*/ 1116136 w 1821108"/>
              <a:gd name="connsiteY12" fmla="*/ 547686 h 1176650"/>
              <a:gd name="connsiteX13" fmla="*/ 966171 w 1821108"/>
              <a:gd name="connsiteY13" fmla="*/ 135731 h 1176650"/>
              <a:gd name="connsiteX14" fmla="*/ 942458 w 1821108"/>
              <a:gd name="connsiteY14" fmla="*/ 557212 h 1176650"/>
              <a:gd name="connsiteX15" fmla="*/ 894857 w 1821108"/>
              <a:gd name="connsiteY15" fmla="*/ 257175 h 1176650"/>
              <a:gd name="connsiteX16" fmla="*/ 835332 w 1821108"/>
              <a:gd name="connsiteY16" fmla="*/ 502443 h 1176650"/>
              <a:gd name="connsiteX17" fmla="*/ 771003 w 1821108"/>
              <a:gd name="connsiteY17" fmla="*/ 173830 h 1176650"/>
              <a:gd name="connsiteX18" fmla="*/ 706134 w 1821108"/>
              <a:gd name="connsiteY18" fmla="*/ 580175 h 1176650"/>
              <a:gd name="connsiteX19" fmla="*/ 589351 w 1821108"/>
              <a:gd name="connsiteY19" fmla="*/ 272994 h 1176650"/>
              <a:gd name="connsiteX20" fmla="*/ 554312 w 1821108"/>
              <a:gd name="connsiteY20" fmla="*/ 566737 h 1176650"/>
              <a:gd name="connsiteX21" fmla="*/ 475733 w 1821108"/>
              <a:gd name="connsiteY21" fmla="*/ 104774 h 1176650"/>
              <a:gd name="connsiteX22" fmla="*/ 392383 w 1821108"/>
              <a:gd name="connsiteY22" fmla="*/ 540543 h 1176650"/>
              <a:gd name="connsiteX23" fmla="*/ 261351 w 1821108"/>
              <a:gd name="connsiteY23" fmla="*/ 202406 h 1176650"/>
              <a:gd name="connsiteX24" fmla="*/ 168517 w 1821108"/>
              <a:gd name="connsiteY24" fmla="*/ 566738 h 1176650"/>
              <a:gd name="connsiteX25" fmla="*/ 32774 w 1821108"/>
              <a:gd name="connsiteY25" fmla="*/ 271462 h 1176650"/>
              <a:gd name="connsiteX26" fmla="*/ 1833 w 1821108"/>
              <a:gd name="connsiteY26" fmla="*/ 578643 h 1176650"/>
              <a:gd name="connsiteX27" fmla="*/ 1833 w 1821108"/>
              <a:gd name="connsiteY27" fmla="*/ 1173956 h 1176650"/>
              <a:gd name="connsiteX0" fmla="*/ 1833 w 1821108"/>
              <a:gd name="connsiteY0" fmla="*/ 1173956 h 1176337"/>
              <a:gd name="connsiteX1" fmla="*/ 1821108 w 1821108"/>
              <a:gd name="connsiteY1" fmla="*/ 1176337 h 1176337"/>
              <a:gd name="connsiteX2" fmla="*/ 1816346 w 1821108"/>
              <a:gd name="connsiteY2" fmla="*/ 569118 h 1176337"/>
              <a:gd name="connsiteX3" fmla="*/ 1768709 w 1821108"/>
              <a:gd name="connsiteY3" fmla="*/ 123825 h 1176337"/>
              <a:gd name="connsiteX4" fmla="*/ 1699651 w 1821108"/>
              <a:gd name="connsiteY4" fmla="*/ 573881 h 1176337"/>
              <a:gd name="connsiteX5" fmla="*/ 1582992 w 1821108"/>
              <a:gd name="connsiteY5" fmla="*/ 128587 h 1176337"/>
              <a:gd name="connsiteX6" fmla="*/ 1578425 w 1821108"/>
              <a:gd name="connsiteY6" fmla="*/ 387293 h 1176337"/>
              <a:gd name="connsiteX7" fmla="*/ 1497393 w 1821108"/>
              <a:gd name="connsiteY7" fmla="*/ 211081 h 1176337"/>
              <a:gd name="connsiteX8" fmla="*/ 1513887 w 1821108"/>
              <a:gd name="connsiteY8" fmla="*/ 511968 h 1176337"/>
              <a:gd name="connsiteX9" fmla="*/ 1444896 w 1821108"/>
              <a:gd name="connsiteY9" fmla="*/ 171449 h 1176337"/>
              <a:gd name="connsiteX10" fmla="*/ 1344858 w 1821108"/>
              <a:gd name="connsiteY10" fmla="*/ 478631 h 1176337"/>
              <a:gd name="connsiteX11" fmla="*/ 1194751 w 1821108"/>
              <a:gd name="connsiteY11" fmla="*/ 0 h 1176337"/>
              <a:gd name="connsiteX12" fmla="*/ 1116136 w 1821108"/>
              <a:gd name="connsiteY12" fmla="*/ 547686 h 1176337"/>
              <a:gd name="connsiteX13" fmla="*/ 966171 w 1821108"/>
              <a:gd name="connsiteY13" fmla="*/ 135731 h 1176337"/>
              <a:gd name="connsiteX14" fmla="*/ 942458 w 1821108"/>
              <a:gd name="connsiteY14" fmla="*/ 557212 h 1176337"/>
              <a:gd name="connsiteX15" fmla="*/ 894857 w 1821108"/>
              <a:gd name="connsiteY15" fmla="*/ 257175 h 1176337"/>
              <a:gd name="connsiteX16" fmla="*/ 835332 w 1821108"/>
              <a:gd name="connsiteY16" fmla="*/ 502443 h 1176337"/>
              <a:gd name="connsiteX17" fmla="*/ 771003 w 1821108"/>
              <a:gd name="connsiteY17" fmla="*/ 173830 h 1176337"/>
              <a:gd name="connsiteX18" fmla="*/ 706134 w 1821108"/>
              <a:gd name="connsiteY18" fmla="*/ 580175 h 1176337"/>
              <a:gd name="connsiteX19" fmla="*/ 589351 w 1821108"/>
              <a:gd name="connsiteY19" fmla="*/ 272994 h 1176337"/>
              <a:gd name="connsiteX20" fmla="*/ 554312 w 1821108"/>
              <a:gd name="connsiteY20" fmla="*/ 566737 h 1176337"/>
              <a:gd name="connsiteX21" fmla="*/ 475733 w 1821108"/>
              <a:gd name="connsiteY21" fmla="*/ 104774 h 1176337"/>
              <a:gd name="connsiteX22" fmla="*/ 392383 w 1821108"/>
              <a:gd name="connsiteY22" fmla="*/ 540543 h 1176337"/>
              <a:gd name="connsiteX23" fmla="*/ 261351 w 1821108"/>
              <a:gd name="connsiteY23" fmla="*/ 202406 h 1176337"/>
              <a:gd name="connsiteX24" fmla="*/ 168517 w 1821108"/>
              <a:gd name="connsiteY24" fmla="*/ 566738 h 1176337"/>
              <a:gd name="connsiteX25" fmla="*/ 32774 w 1821108"/>
              <a:gd name="connsiteY25" fmla="*/ 271462 h 1176337"/>
              <a:gd name="connsiteX26" fmla="*/ 1833 w 1821108"/>
              <a:gd name="connsiteY26" fmla="*/ 578643 h 1176337"/>
              <a:gd name="connsiteX27" fmla="*/ 1833 w 1821108"/>
              <a:gd name="connsiteY27" fmla="*/ 1173956 h 1176337"/>
              <a:gd name="connsiteX0" fmla="*/ 1833 w 1818699"/>
              <a:gd name="connsiteY0" fmla="*/ 1173956 h 1176337"/>
              <a:gd name="connsiteX1" fmla="*/ 1818699 w 1818699"/>
              <a:gd name="connsiteY1" fmla="*/ 1176337 h 1176337"/>
              <a:gd name="connsiteX2" fmla="*/ 1816346 w 1818699"/>
              <a:gd name="connsiteY2" fmla="*/ 569118 h 1176337"/>
              <a:gd name="connsiteX3" fmla="*/ 1768709 w 1818699"/>
              <a:gd name="connsiteY3" fmla="*/ 123825 h 1176337"/>
              <a:gd name="connsiteX4" fmla="*/ 1699651 w 1818699"/>
              <a:gd name="connsiteY4" fmla="*/ 573881 h 1176337"/>
              <a:gd name="connsiteX5" fmla="*/ 1582992 w 1818699"/>
              <a:gd name="connsiteY5" fmla="*/ 128587 h 1176337"/>
              <a:gd name="connsiteX6" fmla="*/ 1578425 w 1818699"/>
              <a:gd name="connsiteY6" fmla="*/ 387293 h 1176337"/>
              <a:gd name="connsiteX7" fmla="*/ 1497393 w 1818699"/>
              <a:gd name="connsiteY7" fmla="*/ 211081 h 1176337"/>
              <a:gd name="connsiteX8" fmla="*/ 1513887 w 1818699"/>
              <a:gd name="connsiteY8" fmla="*/ 511968 h 1176337"/>
              <a:gd name="connsiteX9" fmla="*/ 1444896 w 1818699"/>
              <a:gd name="connsiteY9" fmla="*/ 171449 h 1176337"/>
              <a:gd name="connsiteX10" fmla="*/ 1344858 w 1818699"/>
              <a:gd name="connsiteY10" fmla="*/ 478631 h 1176337"/>
              <a:gd name="connsiteX11" fmla="*/ 1194751 w 1818699"/>
              <a:gd name="connsiteY11" fmla="*/ 0 h 1176337"/>
              <a:gd name="connsiteX12" fmla="*/ 1116136 w 1818699"/>
              <a:gd name="connsiteY12" fmla="*/ 547686 h 1176337"/>
              <a:gd name="connsiteX13" fmla="*/ 966171 w 1818699"/>
              <a:gd name="connsiteY13" fmla="*/ 135731 h 1176337"/>
              <a:gd name="connsiteX14" fmla="*/ 942458 w 1818699"/>
              <a:gd name="connsiteY14" fmla="*/ 557212 h 1176337"/>
              <a:gd name="connsiteX15" fmla="*/ 894857 w 1818699"/>
              <a:gd name="connsiteY15" fmla="*/ 257175 h 1176337"/>
              <a:gd name="connsiteX16" fmla="*/ 835332 w 1818699"/>
              <a:gd name="connsiteY16" fmla="*/ 502443 h 1176337"/>
              <a:gd name="connsiteX17" fmla="*/ 771003 w 1818699"/>
              <a:gd name="connsiteY17" fmla="*/ 173830 h 1176337"/>
              <a:gd name="connsiteX18" fmla="*/ 706134 w 1818699"/>
              <a:gd name="connsiteY18" fmla="*/ 580175 h 1176337"/>
              <a:gd name="connsiteX19" fmla="*/ 589351 w 1818699"/>
              <a:gd name="connsiteY19" fmla="*/ 272994 h 1176337"/>
              <a:gd name="connsiteX20" fmla="*/ 554312 w 1818699"/>
              <a:gd name="connsiteY20" fmla="*/ 566737 h 1176337"/>
              <a:gd name="connsiteX21" fmla="*/ 475733 w 1818699"/>
              <a:gd name="connsiteY21" fmla="*/ 104774 h 1176337"/>
              <a:gd name="connsiteX22" fmla="*/ 392383 w 1818699"/>
              <a:gd name="connsiteY22" fmla="*/ 540543 h 1176337"/>
              <a:gd name="connsiteX23" fmla="*/ 261351 w 1818699"/>
              <a:gd name="connsiteY23" fmla="*/ 202406 h 1176337"/>
              <a:gd name="connsiteX24" fmla="*/ 168517 w 1818699"/>
              <a:gd name="connsiteY24" fmla="*/ 566738 h 1176337"/>
              <a:gd name="connsiteX25" fmla="*/ 32774 w 1818699"/>
              <a:gd name="connsiteY25" fmla="*/ 271462 h 1176337"/>
              <a:gd name="connsiteX26" fmla="*/ 1833 w 1818699"/>
              <a:gd name="connsiteY26" fmla="*/ 578643 h 1176337"/>
              <a:gd name="connsiteX27" fmla="*/ 1833 w 1818699"/>
              <a:gd name="connsiteY27" fmla="*/ 1173956 h 1176337"/>
              <a:gd name="connsiteX0" fmla="*/ 1833 w 1818699"/>
              <a:gd name="connsiteY0" fmla="*/ 1173956 h 1173956"/>
              <a:gd name="connsiteX1" fmla="*/ 1818699 w 1818699"/>
              <a:gd name="connsiteY1" fmla="*/ 1171574 h 1173956"/>
              <a:gd name="connsiteX2" fmla="*/ 1816346 w 1818699"/>
              <a:gd name="connsiteY2" fmla="*/ 569118 h 1173956"/>
              <a:gd name="connsiteX3" fmla="*/ 1768709 w 1818699"/>
              <a:gd name="connsiteY3" fmla="*/ 123825 h 1173956"/>
              <a:gd name="connsiteX4" fmla="*/ 1699651 w 1818699"/>
              <a:gd name="connsiteY4" fmla="*/ 573881 h 1173956"/>
              <a:gd name="connsiteX5" fmla="*/ 1582992 w 1818699"/>
              <a:gd name="connsiteY5" fmla="*/ 128587 h 1173956"/>
              <a:gd name="connsiteX6" fmla="*/ 1578425 w 1818699"/>
              <a:gd name="connsiteY6" fmla="*/ 387293 h 1173956"/>
              <a:gd name="connsiteX7" fmla="*/ 1497393 w 1818699"/>
              <a:gd name="connsiteY7" fmla="*/ 211081 h 1173956"/>
              <a:gd name="connsiteX8" fmla="*/ 1513887 w 1818699"/>
              <a:gd name="connsiteY8" fmla="*/ 511968 h 1173956"/>
              <a:gd name="connsiteX9" fmla="*/ 1444896 w 1818699"/>
              <a:gd name="connsiteY9" fmla="*/ 171449 h 1173956"/>
              <a:gd name="connsiteX10" fmla="*/ 1344858 w 1818699"/>
              <a:gd name="connsiteY10" fmla="*/ 478631 h 1173956"/>
              <a:gd name="connsiteX11" fmla="*/ 1194751 w 1818699"/>
              <a:gd name="connsiteY11" fmla="*/ 0 h 1173956"/>
              <a:gd name="connsiteX12" fmla="*/ 1116136 w 1818699"/>
              <a:gd name="connsiteY12" fmla="*/ 547686 h 1173956"/>
              <a:gd name="connsiteX13" fmla="*/ 966171 w 1818699"/>
              <a:gd name="connsiteY13" fmla="*/ 135731 h 1173956"/>
              <a:gd name="connsiteX14" fmla="*/ 942458 w 1818699"/>
              <a:gd name="connsiteY14" fmla="*/ 557212 h 1173956"/>
              <a:gd name="connsiteX15" fmla="*/ 894857 w 1818699"/>
              <a:gd name="connsiteY15" fmla="*/ 257175 h 1173956"/>
              <a:gd name="connsiteX16" fmla="*/ 835332 w 1818699"/>
              <a:gd name="connsiteY16" fmla="*/ 502443 h 1173956"/>
              <a:gd name="connsiteX17" fmla="*/ 771003 w 1818699"/>
              <a:gd name="connsiteY17" fmla="*/ 173830 h 1173956"/>
              <a:gd name="connsiteX18" fmla="*/ 706134 w 1818699"/>
              <a:gd name="connsiteY18" fmla="*/ 580175 h 1173956"/>
              <a:gd name="connsiteX19" fmla="*/ 589351 w 1818699"/>
              <a:gd name="connsiteY19" fmla="*/ 272994 h 1173956"/>
              <a:gd name="connsiteX20" fmla="*/ 554312 w 1818699"/>
              <a:gd name="connsiteY20" fmla="*/ 566737 h 1173956"/>
              <a:gd name="connsiteX21" fmla="*/ 475733 w 1818699"/>
              <a:gd name="connsiteY21" fmla="*/ 104774 h 1173956"/>
              <a:gd name="connsiteX22" fmla="*/ 392383 w 1818699"/>
              <a:gd name="connsiteY22" fmla="*/ 540543 h 1173956"/>
              <a:gd name="connsiteX23" fmla="*/ 261351 w 1818699"/>
              <a:gd name="connsiteY23" fmla="*/ 202406 h 1173956"/>
              <a:gd name="connsiteX24" fmla="*/ 168517 w 1818699"/>
              <a:gd name="connsiteY24" fmla="*/ 566738 h 1173956"/>
              <a:gd name="connsiteX25" fmla="*/ 32774 w 1818699"/>
              <a:gd name="connsiteY25" fmla="*/ 271462 h 1173956"/>
              <a:gd name="connsiteX26" fmla="*/ 1833 w 1818699"/>
              <a:gd name="connsiteY26" fmla="*/ 578643 h 1173956"/>
              <a:gd name="connsiteX27" fmla="*/ 1833 w 1818699"/>
              <a:gd name="connsiteY27" fmla="*/ 1173956 h 1173956"/>
              <a:gd name="connsiteX0" fmla="*/ 1833 w 1818699"/>
              <a:gd name="connsiteY0" fmla="*/ 1173956 h 1173956"/>
              <a:gd name="connsiteX1" fmla="*/ 1818699 w 1818699"/>
              <a:gd name="connsiteY1" fmla="*/ 1171574 h 1173956"/>
              <a:gd name="connsiteX2" fmla="*/ 1816346 w 1818699"/>
              <a:gd name="connsiteY2" fmla="*/ 569118 h 1173956"/>
              <a:gd name="connsiteX3" fmla="*/ 1768709 w 1818699"/>
              <a:gd name="connsiteY3" fmla="*/ 123825 h 1173956"/>
              <a:gd name="connsiteX4" fmla="*/ 1699651 w 1818699"/>
              <a:gd name="connsiteY4" fmla="*/ 573881 h 1173956"/>
              <a:gd name="connsiteX5" fmla="*/ 1582992 w 1818699"/>
              <a:gd name="connsiteY5" fmla="*/ 128587 h 1173956"/>
              <a:gd name="connsiteX6" fmla="*/ 1578425 w 1818699"/>
              <a:gd name="connsiteY6" fmla="*/ 387293 h 1173956"/>
              <a:gd name="connsiteX7" fmla="*/ 1497393 w 1818699"/>
              <a:gd name="connsiteY7" fmla="*/ 211081 h 1173956"/>
              <a:gd name="connsiteX8" fmla="*/ 1513887 w 1818699"/>
              <a:gd name="connsiteY8" fmla="*/ 511968 h 1173956"/>
              <a:gd name="connsiteX9" fmla="*/ 1444896 w 1818699"/>
              <a:gd name="connsiteY9" fmla="*/ 171449 h 1173956"/>
              <a:gd name="connsiteX10" fmla="*/ 1344858 w 1818699"/>
              <a:gd name="connsiteY10" fmla="*/ 478631 h 1173956"/>
              <a:gd name="connsiteX11" fmla="*/ 1194751 w 1818699"/>
              <a:gd name="connsiteY11" fmla="*/ 0 h 1173956"/>
              <a:gd name="connsiteX12" fmla="*/ 1116136 w 1818699"/>
              <a:gd name="connsiteY12" fmla="*/ 547686 h 1173956"/>
              <a:gd name="connsiteX13" fmla="*/ 966171 w 1818699"/>
              <a:gd name="connsiteY13" fmla="*/ 135731 h 1173956"/>
              <a:gd name="connsiteX14" fmla="*/ 942458 w 1818699"/>
              <a:gd name="connsiteY14" fmla="*/ 557212 h 1173956"/>
              <a:gd name="connsiteX15" fmla="*/ 894857 w 1818699"/>
              <a:gd name="connsiteY15" fmla="*/ 257175 h 1173956"/>
              <a:gd name="connsiteX16" fmla="*/ 835332 w 1818699"/>
              <a:gd name="connsiteY16" fmla="*/ 502443 h 1173956"/>
              <a:gd name="connsiteX17" fmla="*/ 771003 w 1818699"/>
              <a:gd name="connsiteY17" fmla="*/ 173830 h 1173956"/>
              <a:gd name="connsiteX18" fmla="*/ 706134 w 1818699"/>
              <a:gd name="connsiteY18" fmla="*/ 580175 h 1173956"/>
              <a:gd name="connsiteX19" fmla="*/ 589351 w 1818699"/>
              <a:gd name="connsiteY19" fmla="*/ 272994 h 1173956"/>
              <a:gd name="connsiteX20" fmla="*/ 554312 w 1818699"/>
              <a:gd name="connsiteY20" fmla="*/ 566737 h 1173956"/>
              <a:gd name="connsiteX21" fmla="*/ 475733 w 1818699"/>
              <a:gd name="connsiteY21" fmla="*/ 104774 h 1173956"/>
              <a:gd name="connsiteX22" fmla="*/ 392383 w 1818699"/>
              <a:gd name="connsiteY22" fmla="*/ 540543 h 1173956"/>
              <a:gd name="connsiteX23" fmla="*/ 261351 w 1818699"/>
              <a:gd name="connsiteY23" fmla="*/ 202406 h 1173956"/>
              <a:gd name="connsiteX24" fmla="*/ 168517 w 1818699"/>
              <a:gd name="connsiteY24" fmla="*/ 566738 h 1173956"/>
              <a:gd name="connsiteX25" fmla="*/ 32774 w 1818699"/>
              <a:gd name="connsiteY25" fmla="*/ 271462 h 1173956"/>
              <a:gd name="connsiteX26" fmla="*/ 1833 w 1818699"/>
              <a:gd name="connsiteY26" fmla="*/ 578643 h 1173956"/>
              <a:gd name="connsiteX27" fmla="*/ 1833 w 1818699"/>
              <a:gd name="connsiteY27" fmla="*/ 1173956 h 1173956"/>
              <a:gd name="connsiteX0" fmla="*/ 1833 w 1818699"/>
              <a:gd name="connsiteY0" fmla="*/ 1173956 h 1173956"/>
              <a:gd name="connsiteX1" fmla="*/ 1818699 w 1818699"/>
              <a:gd name="connsiteY1" fmla="*/ 1171574 h 1173956"/>
              <a:gd name="connsiteX2" fmla="*/ 1816346 w 1818699"/>
              <a:gd name="connsiteY2" fmla="*/ 569118 h 1173956"/>
              <a:gd name="connsiteX3" fmla="*/ 1768709 w 1818699"/>
              <a:gd name="connsiteY3" fmla="*/ 123825 h 1173956"/>
              <a:gd name="connsiteX4" fmla="*/ 1699651 w 1818699"/>
              <a:gd name="connsiteY4" fmla="*/ 573881 h 1173956"/>
              <a:gd name="connsiteX5" fmla="*/ 1582992 w 1818699"/>
              <a:gd name="connsiteY5" fmla="*/ 128587 h 1173956"/>
              <a:gd name="connsiteX6" fmla="*/ 1578425 w 1818699"/>
              <a:gd name="connsiteY6" fmla="*/ 387293 h 1173956"/>
              <a:gd name="connsiteX7" fmla="*/ 1497393 w 1818699"/>
              <a:gd name="connsiteY7" fmla="*/ 211081 h 1173956"/>
              <a:gd name="connsiteX8" fmla="*/ 1513887 w 1818699"/>
              <a:gd name="connsiteY8" fmla="*/ 511968 h 1173956"/>
              <a:gd name="connsiteX9" fmla="*/ 1444896 w 1818699"/>
              <a:gd name="connsiteY9" fmla="*/ 171449 h 1173956"/>
              <a:gd name="connsiteX10" fmla="*/ 1344858 w 1818699"/>
              <a:gd name="connsiteY10" fmla="*/ 478631 h 1173956"/>
              <a:gd name="connsiteX11" fmla="*/ 1194751 w 1818699"/>
              <a:gd name="connsiteY11" fmla="*/ 0 h 1173956"/>
              <a:gd name="connsiteX12" fmla="*/ 1116136 w 1818699"/>
              <a:gd name="connsiteY12" fmla="*/ 547686 h 1173956"/>
              <a:gd name="connsiteX13" fmla="*/ 966171 w 1818699"/>
              <a:gd name="connsiteY13" fmla="*/ 135731 h 1173956"/>
              <a:gd name="connsiteX14" fmla="*/ 942458 w 1818699"/>
              <a:gd name="connsiteY14" fmla="*/ 557212 h 1173956"/>
              <a:gd name="connsiteX15" fmla="*/ 894857 w 1818699"/>
              <a:gd name="connsiteY15" fmla="*/ 257175 h 1173956"/>
              <a:gd name="connsiteX16" fmla="*/ 835332 w 1818699"/>
              <a:gd name="connsiteY16" fmla="*/ 502443 h 1173956"/>
              <a:gd name="connsiteX17" fmla="*/ 771003 w 1818699"/>
              <a:gd name="connsiteY17" fmla="*/ 173830 h 1173956"/>
              <a:gd name="connsiteX18" fmla="*/ 706134 w 1818699"/>
              <a:gd name="connsiteY18" fmla="*/ 580175 h 1173956"/>
              <a:gd name="connsiteX19" fmla="*/ 589351 w 1818699"/>
              <a:gd name="connsiteY19" fmla="*/ 272994 h 1173956"/>
              <a:gd name="connsiteX20" fmla="*/ 554312 w 1818699"/>
              <a:gd name="connsiteY20" fmla="*/ 566737 h 1173956"/>
              <a:gd name="connsiteX21" fmla="*/ 475733 w 1818699"/>
              <a:gd name="connsiteY21" fmla="*/ 104774 h 1173956"/>
              <a:gd name="connsiteX22" fmla="*/ 392383 w 1818699"/>
              <a:gd name="connsiteY22" fmla="*/ 540543 h 1173956"/>
              <a:gd name="connsiteX23" fmla="*/ 261351 w 1818699"/>
              <a:gd name="connsiteY23" fmla="*/ 202406 h 1173956"/>
              <a:gd name="connsiteX24" fmla="*/ 168517 w 1818699"/>
              <a:gd name="connsiteY24" fmla="*/ 566738 h 1173956"/>
              <a:gd name="connsiteX25" fmla="*/ 32774 w 1818699"/>
              <a:gd name="connsiteY25" fmla="*/ 271462 h 1173956"/>
              <a:gd name="connsiteX26" fmla="*/ 1833 w 1818699"/>
              <a:gd name="connsiteY26" fmla="*/ 578643 h 1173956"/>
              <a:gd name="connsiteX27" fmla="*/ 1833 w 1818699"/>
              <a:gd name="connsiteY27" fmla="*/ 1173956 h 1173956"/>
              <a:gd name="connsiteX0" fmla="*/ 1833 w 1818699"/>
              <a:gd name="connsiteY0" fmla="*/ 1169194 h 1171574"/>
              <a:gd name="connsiteX1" fmla="*/ 1818699 w 1818699"/>
              <a:gd name="connsiteY1" fmla="*/ 1171574 h 1171574"/>
              <a:gd name="connsiteX2" fmla="*/ 1816346 w 1818699"/>
              <a:gd name="connsiteY2" fmla="*/ 569118 h 1171574"/>
              <a:gd name="connsiteX3" fmla="*/ 1768709 w 1818699"/>
              <a:gd name="connsiteY3" fmla="*/ 123825 h 1171574"/>
              <a:gd name="connsiteX4" fmla="*/ 1699651 w 1818699"/>
              <a:gd name="connsiteY4" fmla="*/ 573881 h 1171574"/>
              <a:gd name="connsiteX5" fmla="*/ 1582992 w 1818699"/>
              <a:gd name="connsiteY5" fmla="*/ 128587 h 1171574"/>
              <a:gd name="connsiteX6" fmla="*/ 1578425 w 1818699"/>
              <a:gd name="connsiteY6" fmla="*/ 387293 h 1171574"/>
              <a:gd name="connsiteX7" fmla="*/ 1497393 w 1818699"/>
              <a:gd name="connsiteY7" fmla="*/ 211081 h 1171574"/>
              <a:gd name="connsiteX8" fmla="*/ 1513887 w 1818699"/>
              <a:gd name="connsiteY8" fmla="*/ 511968 h 1171574"/>
              <a:gd name="connsiteX9" fmla="*/ 1444896 w 1818699"/>
              <a:gd name="connsiteY9" fmla="*/ 171449 h 1171574"/>
              <a:gd name="connsiteX10" fmla="*/ 1344858 w 1818699"/>
              <a:gd name="connsiteY10" fmla="*/ 478631 h 1171574"/>
              <a:gd name="connsiteX11" fmla="*/ 1194751 w 1818699"/>
              <a:gd name="connsiteY11" fmla="*/ 0 h 1171574"/>
              <a:gd name="connsiteX12" fmla="*/ 1116136 w 1818699"/>
              <a:gd name="connsiteY12" fmla="*/ 547686 h 1171574"/>
              <a:gd name="connsiteX13" fmla="*/ 966171 w 1818699"/>
              <a:gd name="connsiteY13" fmla="*/ 135731 h 1171574"/>
              <a:gd name="connsiteX14" fmla="*/ 942458 w 1818699"/>
              <a:gd name="connsiteY14" fmla="*/ 557212 h 1171574"/>
              <a:gd name="connsiteX15" fmla="*/ 894857 w 1818699"/>
              <a:gd name="connsiteY15" fmla="*/ 257175 h 1171574"/>
              <a:gd name="connsiteX16" fmla="*/ 835332 w 1818699"/>
              <a:gd name="connsiteY16" fmla="*/ 502443 h 1171574"/>
              <a:gd name="connsiteX17" fmla="*/ 771003 w 1818699"/>
              <a:gd name="connsiteY17" fmla="*/ 173830 h 1171574"/>
              <a:gd name="connsiteX18" fmla="*/ 706134 w 1818699"/>
              <a:gd name="connsiteY18" fmla="*/ 580175 h 1171574"/>
              <a:gd name="connsiteX19" fmla="*/ 589351 w 1818699"/>
              <a:gd name="connsiteY19" fmla="*/ 272994 h 1171574"/>
              <a:gd name="connsiteX20" fmla="*/ 554312 w 1818699"/>
              <a:gd name="connsiteY20" fmla="*/ 566737 h 1171574"/>
              <a:gd name="connsiteX21" fmla="*/ 475733 w 1818699"/>
              <a:gd name="connsiteY21" fmla="*/ 104774 h 1171574"/>
              <a:gd name="connsiteX22" fmla="*/ 392383 w 1818699"/>
              <a:gd name="connsiteY22" fmla="*/ 540543 h 1171574"/>
              <a:gd name="connsiteX23" fmla="*/ 261351 w 1818699"/>
              <a:gd name="connsiteY23" fmla="*/ 202406 h 1171574"/>
              <a:gd name="connsiteX24" fmla="*/ 168517 w 1818699"/>
              <a:gd name="connsiteY24" fmla="*/ 566738 h 1171574"/>
              <a:gd name="connsiteX25" fmla="*/ 32774 w 1818699"/>
              <a:gd name="connsiteY25" fmla="*/ 271462 h 1171574"/>
              <a:gd name="connsiteX26" fmla="*/ 1833 w 1818699"/>
              <a:gd name="connsiteY26" fmla="*/ 578643 h 1171574"/>
              <a:gd name="connsiteX27" fmla="*/ 1833 w 1818699"/>
              <a:gd name="connsiteY27" fmla="*/ 1169194 h 1171574"/>
              <a:gd name="connsiteX0" fmla="*/ 1191 w 1820466"/>
              <a:gd name="connsiteY0" fmla="*/ 1171576 h 1171576"/>
              <a:gd name="connsiteX1" fmla="*/ 1820466 w 1820466"/>
              <a:gd name="connsiteY1" fmla="*/ 1171574 h 1171576"/>
              <a:gd name="connsiteX2" fmla="*/ 1818113 w 1820466"/>
              <a:gd name="connsiteY2" fmla="*/ 569118 h 1171576"/>
              <a:gd name="connsiteX3" fmla="*/ 1770476 w 1820466"/>
              <a:gd name="connsiteY3" fmla="*/ 123825 h 1171576"/>
              <a:gd name="connsiteX4" fmla="*/ 1701418 w 1820466"/>
              <a:gd name="connsiteY4" fmla="*/ 573881 h 1171576"/>
              <a:gd name="connsiteX5" fmla="*/ 1584759 w 1820466"/>
              <a:gd name="connsiteY5" fmla="*/ 128587 h 1171576"/>
              <a:gd name="connsiteX6" fmla="*/ 1580192 w 1820466"/>
              <a:gd name="connsiteY6" fmla="*/ 387293 h 1171576"/>
              <a:gd name="connsiteX7" fmla="*/ 1499160 w 1820466"/>
              <a:gd name="connsiteY7" fmla="*/ 211081 h 1171576"/>
              <a:gd name="connsiteX8" fmla="*/ 1515654 w 1820466"/>
              <a:gd name="connsiteY8" fmla="*/ 511968 h 1171576"/>
              <a:gd name="connsiteX9" fmla="*/ 1446663 w 1820466"/>
              <a:gd name="connsiteY9" fmla="*/ 171449 h 1171576"/>
              <a:gd name="connsiteX10" fmla="*/ 1346625 w 1820466"/>
              <a:gd name="connsiteY10" fmla="*/ 478631 h 1171576"/>
              <a:gd name="connsiteX11" fmla="*/ 1196518 w 1820466"/>
              <a:gd name="connsiteY11" fmla="*/ 0 h 1171576"/>
              <a:gd name="connsiteX12" fmla="*/ 1117903 w 1820466"/>
              <a:gd name="connsiteY12" fmla="*/ 547686 h 1171576"/>
              <a:gd name="connsiteX13" fmla="*/ 967938 w 1820466"/>
              <a:gd name="connsiteY13" fmla="*/ 135731 h 1171576"/>
              <a:gd name="connsiteX14" fmla="*/ 944225 w 1820466"/>
              <a:gd name="connsiteY14" fmla="*/ 557212 h 1171576"/>
              <a:gd name="connsiteX15" fmla="*/ 896624 w 1820466"/>
              <a:gd name="connsiteY15" fmla="*/ 257175 h 1171576"/>
              <a:gd name="connsiteX16" fmla="*/ 837099 w 1820466"/>
              <a:gd name="connsiteY16" fmla="*/ 502443 h 1171576"/>
              <a:gd name="connsiteX17" fmla="*/ 772770 w 1820466"/>
              <a:gd name="connsiteY17" fmla="*/ 173830 h 1171576"/>
              <a:gd name="connsiteX18" fmla="*/ 707901 w 1820466"/>
              <a:gd name="connsiteY18" fmla="*/ 580175 h 1171576"/>
              <a:gd name="connsiteX19" fmla="*/ 591118 w 1820466"/>
              <a:gd name="connsiteY19" fmla="*/ 272994 h 1171576"/>
              <a:gd name="connsiteX20" fmla="*/ 556079 w 1820466"/>
              <a:gd name="connsiteY20" fmla="*/ 566737 h 1171576"/>
              <a:gd name="connsiteX21" fmla="*/ 477500 w 1820466"/>
              <a:gd name="connsiteY21" fmla="*/ 104774 h 1171576"/>
              <a:gd name="connsiteX22" fmla="*/ 394150 w 1820466"/>
              <a:gd name="connsiteY22" fmla="*/ 540543 h 1171576"/>
              <a:gd name="connsiteX23" fmla="*/ 263118 w 1820466"/>
              <a:gd name="connsiteY23" fmla="*/ 202406 h 1171576"/>
              <a:gd name="connsiteX24" fmla="*/ 170284 w 1820466"/>
              <a:gd name="connsiteY24" fmla="*/ 566738 h 1171576"/>
              <a:gd name="connsiteX25" fmla="*/ 34541 w 1820466"/>
              <a:gd name="connsiteY25" fmla="*/ 271462 h 1171576"/>
              <a:gd name="connsiteX26" fmla="*/ 3600 w 1820466"/>
              <a:gd name="connsiteY26" fmla="*/ 578643 h 1171576"/>
              <a:gd name="connsiteX27" fmla="*/ 1191 w 1820466"/>
              <a:gd name="connsiteY27" fmla="*/ 1171576 h 1171576"/>
              <a:gd name="connsiteX0" fmla="*/ 1191 w 1820466"/>
              <a:gd name="connsiteY0" fmla="*/ 1171576 h 1171576"/>
              <a:gd name="connsiteX1" fmla="*/ 1820466 w 1820466"/>
              <a:gd name="connsiteY1" fmla="*/ 1171574 h 1171576"/>
              <a:gd name="connsiteX2" fmla="*/ 1818113 w 1820466"/>
              <a:gd name="connsiteY2" fmla="*/ 569118 h 1171576"/>
              <a:gd name="connsiteX3" fmla="*/ 1770476 w 1820466"/>
              <a:gd name="connsiteY3" fmla="*/ 123825 h 1171576"/>
              <a:gd name="connsiteX4" fmla="*/ 1701418 w 1820466"/>
              <a:gd name="connsiteY4" fmla="*/ 573881 h 1171576"/>
              <a:gd name="connsiteX5" fmla="*/ 1584759 w 1820466"/>
              <a:gd name="connsiteY5" fmla="*/ 128587 h 1171576"/>
              <a:gd name="connsiteX6" fmla="*/ 1580192 w 1820466"/>
              <a:gd name="connsiteY6" fmla="*/ 387293 h 1171576"/>
              <a:gd name="connsiteX7" fmla="*/ 1499160 w 1820466"/>
              <a:gd name="connsiteY7" fmla="*/ 211081 h 1171576"/>
              <a:gd name="connsiteX8" fmla="*/ 1515654 w 1820466"/>
              <a:gd name="connsiteY8" fmla="*/ 511968 h 1171576"/>
              <a:gd name="connsiteX9" fmla="*/ 1446663 w 1820466"/>
              <a:gd name="connsiteY9" fmla="*/ 171449 h 1171576"/>
              <a:gd name="connsiteX10" fmla="*/ 1346625 w 1820466"/>
              <a:gd name="connsiteY10" fmla="*/ 478631 h 1171576"/>
              <a:gd name="connsiteX11" fmla="*/ 1196518 w 1820466"/>
              <a:gd name="connsiteY11" fmla="*/ 0 h 1171576"/>
              <a:gd name="connsiteX12" fmla="*/ 1117903 w 1820466"/>
              <a:gd name="connsiteY12" fmla="*/ 547686 h 1171576"/>
              <a:gd name="connsiteX13" fmla="*/ 967938 w 1820466"/>
              <a:gd name="connsiteY13" fmla="*/ 135731 h 1171576"/>
              <a:gd name="connsiteX14" fmla="*/ 944225 w 1820466"/>
              <a:gd name="connsiteY14" fmla="*/ 557212 h 1171576"/>
              <a:gd name="connsiteX15" fmla="*/ 896624 w 1820466"/>
              <a:gd name="connsiteY15" fmla="*/ 257175 h 1171576"/>
              <a:gd name="connsiteX16" fmla="*/ 837099 w 1820466"/>
              <a:gd name="connsiteY16" fmla="*/ 502443 h 1171576"/>
              <a:gd name="connsiteX17" fmla="*/ 772770 w 1820466"/>
              <a:gd name="connsiteY17" fmla="*/ 173830 h 1171576"/>
              <a:gd name="connsiteX18" fmla="*/ 707901 w 1820466"/>
              <a:gd name="connsiteY18" fmla="*/ 580175 h 1171576"/>
              <a:gd name="connsiteX19" fmla="*/ 591118 w 1820466"/>
              <a:gd name="connsiteY19" fmla="*/ 272994 h 1171576"/>
              <a:gd name="connsiteX20" fmla="*/ 556079 w 1820466"/>
              <a:gd name="connsiteY20" fmla="*/ 566737 h 1171576"/>
              <a:gd name="connsiteX21" fmla="*/ 477500 w 1820466"/>
              <a:gd name="connsiteY21" fmla="*/ 104774 h 1171576"/>
              <a:gd name="connsiteX22" fmla="*/ 394150 w 1820466"/>
              <a:gd name="connsiteY22" fmla="*/ 540543 h 1171576"/>
              <a:gd name="connsiteX23" fmla="*/ 263118 w 1820466"/>
              <a:gd name="connsiteY23" fmla="*/ 202406 h 1171576"/>
              <a:gd name="connsiteX24" fmla="*/ 170284 w 1820466"/>
              <a:gd name="connsiteY24" fmla="*/ 566738 h 1171576"/>
              <a:gd name="connsiteX25" fmla="*/ 34541 w 1820466"/>
              <a:gd name="connsiteY25" fmla="*/ 271462 h 1171576"/>
              <a:gd name="connsiteX26" fmla="*/ 3600 w 1820466"/>
              <a:gd name="connsiteY26" fmla="*/ 578643 h 1171576"/>
              <a:gd name="connsiteX27" fmla="*/ 1191 w 1820466"/>
              <a:gd name="connsiteY27" fmla="*/ 1171576 h 1171576"/>
              <a:gd name="connsiteX0" fmla="*/ 1191 w 1820466"/>
              <a:gd name="connsiteY0" fmla="*/ 1171576 h 1171576"/>
              <a:gd name="connsiteX1" fmla="*/ 1820466 w 1820466"/>
              <a:gd name="connsiteY1" fmla="*/ 1171574 h 1171576"/>
              <a:gd name="connsiteX2" fmla="*/ 1818113 w 1820466"/>
              <a:gd name="connsiteY2" fmla="*/ 569118 h 1171576"/>
              <a:gd name="connsiteX3" fmla="*/ 1770476 w 1820466"/>
              <a:gd name="connsiteY3" fmla="*/ 123825 h 1171576"/>
              <a:gd name="connsiteX4" fmla="*/ 1701418 w 1820466"/>
              <a:gd name="connsiteY4" fmla="*/ 573881 h 1171576"/>
              <a:gd name="connsiteX5" fmla="*/ 1584759 w 1820466"/>
              <a:gd name="connsiteY5" fmla="*/ 128587 h 1171576"/>
              <a:gd name="connsiteX6" fmla="*/ 1580192 w 1820466"/>
              <a:gd name="connsiteY6" fmla="*/ 387293 h 1171576"/>
              <a:gd name="connsiteX7" fmla="*/ 1499160 w 1820466"/>
              <a:gd name="connsiteY7" fmla="*/ 211081 h 1171576"/>
              <a:gd name="connsiteX8" fmla="*/ 1515654 w 1820466"/>
              <a:gd name="connsiteY8" fmla="*/ 511968 h 1171576"/>
              <a:gd name="connsiteX9" fmla="*/ 1446663 w 1820466"/>
              <a:gd name="connsiteY9" fmla="*/ 171449 h 1171576"/>
              <a:gd name="connsiteX10" fmla="*/ 1346625 w 1820466"/>
              <a:gd name="connsiteY10" fmla="*/ 478631 h 1171576"/>
              <a:gd name="connsiteX11" fmla="*/ 1196518 w 1820466"/>
              <a:gd name="connsiteY11" fmla="*/ 0 h 1171576"/>
              <a:gd name="connsiteX12" fmla="*/ 1117903 w 1820466"/>
              <a:gd name="connsiteY12" fmla="*/ 547686 h 1171576"/>
              <a:gd name="connsiteX13" fmla="*/ 967938 w 1820466"/>
              <a:gd name="connsiteY13" fmla="*/ 135731 h 1171576"/>
              <a:gd name="connsiteX14" fmla="*/ 944225 w 1820466"/>
              <a:gd name="connsiteY14" fmla="*/ 557212 h 1171576"/>
              <a:gd name="connsiteX15" fmla="*/ 896624 w 1820466"/>
              <a:gd name="connsiteY15" fmla="*/ 257175 h 1171576"/>
              <a:gd name="connsiteX16" fmla="*/ 837099 w 1820466"/>
              <a:gd name="connsiteY16" fmla="*/ 502443 h 1171576"/>
              <a:gd name="connsiteX17" fmla="*/ 772770 w 1820466"/>
              <a:gd name="connsiteY17" fmla="*/ 173830 h 1171576"/>
              <a:gd name="connsiteX18" fmla="*/ 707901 w 1820466"/>
              <a:gd name="connsiteY18" fmla="*/ 580175 h 1171576"/>
              <a:gd name="connsiteX19" fmla="*/ 591118 w 1820466"/>
              <a:gd name="connsiteY19" fmla="*/ 272994 h 1171576"/>
              <a:gd name="connsiteX20" fmla="*/ 556079 w 1820466"/>
              <a:gd name="connsiteY20" fmla="*/ 566737 h 1171576"/>
              <a:gd name="connsiteX21" fmla="*/ 477500 w 1820466"/>
              <a:gd name="connsiteY21" fmla="*/ 104774 h 1171576"/>
              <a:gd name="connsiteX22" fmla="*/ 394150 w 1820466"/>
              <a:gd name="connsiteY22" fmla="*/ 540543 h 1171576"/>
              <a:gd name="connsiteX23" fmla="*/ 263118 w 1820466"/>
              <a:gd name="connsiteY23" fmla="*/ 202406 h 1171576"/>
              <a:gd name="connsiteX24" fmla="*/ 170284 w 1820466"/>
              <a:gd name="connsiteY24" fmla="*/ 566738 h 1171576"/>
              <a:gd name="connsiteX25" fmla="*/ 34541 w 1820466"/>
              <a:gd name="connsiteY25" fmla="*/ 271462 h 1171576"/>
              <a:gd name="connsiteX26" fmla="*/ 3600 w 1820466"/>
              <a:gd name="connsiteY26" fmla="*/ 578643 h 1171576"/>
              <a:gd name="connsiteX27" fmla="*/ 1191 w 1820466"/>
              <a:gd name="connsiteY27" fmla="*/ 1171576 h 1171576"/>
              <a:gd name="connsiteX0" fmla="*/ 0 w 1819275"/>
              <a:gd name="connsiteY0" fmla="*/ 1171576 h 1171576"/>
              <a:gd name="connsiteX1" fmla="*/ 1819275 w 1819275"/>
              <a:gd name="connsiteY1" fmla="*/ 1171574 h 1171576"/>
              <a:gd name="connsiteX2" fmla="*/ 1816922 w 1819275"/>
              <a:gd name="connsiteY2" fmla="*/ 569118 h 1171576"/>
              <a:gd name="connsiteX3" fmla="*/ 1769285 w 1819275"/>
              <a:gd name="connsiteY3" fmla="*/ 123825 h 1171576"/>
              <a:gd name="connsiteX4" fmla="*/ 1700227 w 1819275"/>
              <a:gd name="connsiteY4" fmla="*/ 573881 h 1171576"/>
              <a:gd name="connsiteX5" fmla="*/ 1583568 w 1819275"/>
              <a:gd name="connsiteY5" fmla="*/ 128587 h 1171576"/>
              <a:gd name="connsiteX6" fmla="*/ 1579001 w 1819275"/>
              <a:gd name="connsiteY6" fmla="*/ 387293 h 1171576"/>
              <a:gd name="connsiteX7" fmla="*/ 1497969 w 1819275"/>
              <a:gd name="connsiteY7" fmla="*/ 211081 h 1171576"/>
              <a:gd name="connsiteX8" fmla="*/ 1514463 w 1819275"/>
              <a:gd name="connsiteY8" fmla="*/ 511968 h 1171576"/>
              <a:gd name="connsiteX9" fmla="*/ 1445472 w 1819275"/>
              <a:gd name="connsiteY9" fmla="*/ 171449 h 1171576"/>
              <a:gd name="connsiteX10" fmla="*/ 1345434 w 1819275"/>
              <a:gd name="connsiteY10" fmla="*/ 478631 h 1171576"/>
              <a:gd name="connsiteX11" fmla="*/ 1195327 w 1819275"/>
              <a:gd name="connsiteY11" fmla="*/ 0 h 1171576"/>
              <a:gd name="connsiteX12" fmla="*/ 1116712 w 1819275"/>
              <a:gd name="connsiteY12" fmla="*/ 547686 h 1171576"/>
              <a:gd name="connsiteX13" fmla="*/ 966747 w 1819275"/>
              <a:gd name="connsiteY13" fmla="*/ 135731 h 1171576"/>
              <a:gd name="connsiteX14" fmla="*/ 943034 w 1819275"/>
              <a:gd name="connsiteY14" fmla="*/ 557212 h 1171576"/>
              <a:gd name="connsiteX15" fmla="*/ 895433 w 1819275"/>
              <a:gd name="connsiteY15" fmla="*/ 257175 h 1171576"/>
              <a:gd name="connsiteX16" fmla="*/ 835908 w 1819275"/>
              <a:gd name="connsiteY16" fmla="*/ 502443 h 1171576"/>
              <a:gd name="connsiteX17" fmla="*/ 771579 w 1819275"/>
              <a:gd name="connsiteY17" fmla="*/ 173830 h 1171576"/>
              <a:gd name="connsiteX18" fmla="*/ 706710 w 1819275"/>
              <a:gd name="connsiteY18" fmla="*/ 580175 h 1171576"/>
              <a:gd name="connsiteX19" fmla="*/ 589927 w 1819275"/>
              <a:gd name="connsiteY19" fmla="*/ 272994 h 1171576"/>
              <a:gd name="connsiteX20" fmla="*/ 554888 w 1819275"/>
              <a:gd name="connsiteY20" fmla="*/ 566737 h 1171576"/>
              <a:gd name="connsiteX21" fmla="*/ 476309 w 1819275"/>
              <a:gd name="connsiteY21" fmla="*/ 104774 h 1171576"/>
              <a:gd name="connsiteX22" fmla="*/ 392959 w 1819275"/>
              <a:gd name="connsiteY22" fmla="*/ 540543 h 1171576"/>
              <a:gd name="connsiteX23" fmla="*/ 261927 w 1819275"/>
              <a:gd name="connsiteY23" fmla="*/ 202406 h 1171576"/>
              <a:gd name="connsiteX24" fmla="*/ 169093 w 1819275"/>
              <a:gd name="connsiteY24" fmla="*/ 566738 h 1171576"/>
              <a:gd name="connsiteX25" fmla="*/ 33350 w 1819275"/>
              <a:gd name="connsiteY25" fmla="*/ 271462 h 1171576"/>
              <a:gd name="connsiteX26" fmla="*/ 2409 w 1819275"/>
              <a:gd name="connsiteY26" fmla="*/ 578643 h 1171576"/>
              <a:gd name="connsiteX27" fmla="*/ 0 w 1819275"/>
              <a:gd name="connsiteY27" fmla="*/ 1171576 h 1171576"/>
              <a:gd name="connsiteX0" fmla="*/ 452 w 1817319"/>
              <a:gd name="connsiteY0" fmla="*/ 1171576 h 1171576"/>
              <a:gd name="connsiteX1" fmla="*/ 1817319 w 1817319"/>
              <a:gd name="connsiteY1" fmla="*/ 1171574 h 1171576"/>
              <a:gd name="connsiteX2" fmla="*/ 1814966 w 1817319"/>
              <a:gd name="connsiteY2" fmla="*/ 569118 h 1171576"/>
              <a:gd name="connsiteX3" fmla="*/ 1767329 w 1817319"/>
              <a:gd name="connsiteY3" fmla="*/ 123825 h 1171576"/>
              <a:gd name="connsiteX4" fmla="*/ 1698271 w 1817319"/>
              <a:gd name="connsiteY4" fmla="*/ 573881 h 1171576"/>
              <a:gd name="connsiteX5" fmla="*/ 1581612 w 1817319"/>
              <a:gd name="connsiteY5" fmla="*/ 128587 h 1171576"/>
              <a:gd name="connsiteX6" fmla="*/ 1577045 w 1817319"/>
              <a:gd name="connsiteY6" fmla="*/ 387293 h 1171576"/>
              <a:gd name="connsiteX7" fmla="*/ 1496013 w 1817319"/>
              <a:gd name="connsiteY7" fmla="*/ 211081 h 1171576"/>
              <a:gd name="connsiteX8" fmla="*/ 1512507 w 1817319"/>
              <a:gd name="connsiteY8" fmla="*/ 511968 h 1171576"/>
              <a:gd name="connsiteX9" fmla="*/ 1443516 w 1817319"/>
              <a:gd name="connsiteY9" fmla="*/ 171449 h 1171576"/>
              <a:gd name="connsiteX10" fmla="*/ 1343478 w 1817319"/>
              <a:gd name="connsiteY10" fmla="*/ 478631 h 1171576"/>
              <a:gd name="connsiteX11" fmla="*/ 1193371 w 1817319"/>
              <a:gd name="connsiteY11" fmla="*/ 0 h 1171576"/>
              <a:gd name="connsiteX12" fmla="*/ 1114756 w 1817319"/>
              <a:gd name="connsiteY12" fmla="*/ 547686 h 1171576"/>
              <a:gd name="connsiteX13" fmla="*/ 964791 w 1817319"/>
              <a:gd name="connsiteY13" fmla="*/ 135731 h 1171576"/>
              <a:gd name="connsiteX14" fmla="*/ 941078 w 1817319"/>
              <a:gd name="connsiteY14" fmla="*/ 557212 h 1171576"/>
              <a:gd name="connsiteX15" fmla="*/ 893477 w 1817319"/>
              <a:gd name="connsiteY15" fmla="*/ 257175 h 1171576"/>
              <a:gd name="connsiteX16" fmla="*/ 833952 w 1817319"/>
              <a:gd name="connsiteY16" fmla="*/ 502443 h 1171576"/>
              <a:gd name="connsiteX17" fmla="*/ 769623 w 1817319"/>
              <a:gd name="connsiteY17" fmla="*/ 173830 h 1171576"/>
              <a:gd name="connsiteX18" fmla="*/ 704754 w 1817319"/>
              <a:gd name="connsiteY18" fmla="*/ 580175 h 1171576"/>
              <a:gd name="connsiteX19" fmla="*/ 587971 w 1817319"/>
              <a:gd name="connsiteY19" fmla="*/ 272994 h 1171576"/>
              <a:gd name="connsiteX20" fmla="*/ 552932 w 1817319"/>
              <a:gd name="connsiteY20" fmla="*/ 566737 h 1171576"/>
              <a:gd name="connsiteX21" fmla="*/ 474353 w 1817319"/>
              <a:gd name="connsiteY21" fmla="*/ 104774 h 1171576"/>
              <a:gd name="connsiteX22" fmla="*/ 391003 w 1817319"/>
              <a:gd name="connsiteY22" fmla="*/ 540543 h 1171576"/>
              <a:gd name="connsiteX23" fmla="*/ 259971 w 1817319"/>
              <a:gd name="connsiteY23" fmla="*/ 202406 h 1171576"/>
              <a:gd name="connsiteX24" fmla="*/ 167137 w 1817319"/>
              <a:gd name="connsiteY24" fmla="*/ 566738 h 1171576"/>
              <a:gd name="connsiteX25" fmla="*/ 31394 w 1817319"/>
              <a:gd name="connsiteY25" fmla="*/ 271462 h 1171576"/>
              <a:gd name="connsiteX26" fmla="*/ 453 w 1817319"/>
              <a:gd name="connsiteY26" fmla="*/ 578643 h 1171576"/>
              <a:gd name="connsiteX27" fmla="*/ 452 w 1817319"/>
              <a:gd name="connsiteY27" fmla="*/ 1171576 h 1171576"/>
              <a:gd name="connsiteX0" fmla="*/ 907 w 1817774"/>
              <a:gd name="connsiteY0" fmla="*/ 1171576 h 1171576"/>
              <a:gd name="connsiteX1" fmla="*/ 1817774 w 1817774"/>
              <a:gd name="connsiteY1" fmla="*/ 1171574 h 1171576"/>
              <a:gd name="connsiteX2" fmla="*/ 1815421 w 1817774"/>
              <a:gd name="connsiteY2" fmla="*/ 569118 h 1171576"/>
              <a:gd name="connsiteX3" fmla="*/ 1767784 w 1817774"/>
              <a:gd name="connsiteY3" fmla="*/ 123825 h 1171576"/>
              <a:gd name="connsiteX4" fmla="*/ 1698726 w 1817774"/>
              <a:gd name="connsiteY4" fmla="*/ 573881 h 1171576"/>
              <a:gd name="connsiteX5" fmla="*/ 1582067 w 1817774"/>
              <a:gd name="connsiteY5" fmla="*/ 128587 h 1171576"/>
              <a:gd name="connsiteX6" fmla="*/ 1577500 w 1817774"/>
              <a:gd name="connsiteY6" fmla="*/ 387293 h 1171576"/>
              <a:gd name="connsiteX7" fmla="*/ 1496468 w 1817774"/>
              <a:gd name="connsiteY7" fmla="*/ 211081 h 1171576"/>
              <a:gd name="connsiteX8" fmla="*/ 1512962 w 1817774"/>
              <a:gd name="connsiteY8" fmla="*/ 511968 h 1171576"/>
              <a:gd name="connsiteX9" fmla="*/ 1443971 w 1817774"/>
              <a:gd name="connsiteY9" fmla="*/ 171449 h 1171576"/>
              <a:gd name="connsiteX10" fmla="*/ 1343933 w 1817774"/>
              <a:gd name="connsiteY10" fmla="*/ 478631 h 1171576"/>
              <a:gd name="connsiteX11" fmla="*/ 1193826 w 1817774"/>
              <a:gd name="connsiteY11" fmla="*/ 0 h 1171576"/>
              <a:gd name="connsiteX12" fmla="*/ 1115211 w 1817774"/>
              <a:gd name="connsiteY12" fmla="*/ 547686 h 1171576"/>
              <a:gd name="connsiteX13" fmla="*/ 965246 w 1817774"/>
              <a:gd name="connsiteY13" fmla="*/ 135731 h 1171576"/>
              <a:gd name="connsiteX14" fmla="*/ 941533 w 1817774"/>
              <a:gd name="connsiteY14" fmla="*/ 557212 h 1171576"/>
              <a:gd name="connsiteX15" fmla="*/ 893932 w 1817774"/>
              <a:gd name="connsiteY15" fmla="*/ 257175 h 1171576"/>
              <a:gd name="connsiteX16" fmla="*/ 834407 w 1817774"/>
              <a:gd name="connsiteY16" fmla="*/ 502443 h 1171576"/>
              <a:gd name="connsiteX17" fmla="*/ 770078 w 1817774"/>
              <a:gd name="connsiteY17" fmla="*/ 173830 h 1171576"/>
              <a:gd name="connsiteX18" fmla="*/ 705209 w 1817774"/>
              <a:gd name="connsiteY18" fmla="*/ 580175 h 1171576"/>
              <a:gd name="connsiteX19" fmla="*/ 588426 w 1817774"/>
              <a:gd name="connsiteY19" fmla="*/ 272994 h 1171576"/>
              <a:gd name="connsiteX20" fmla="*/ 553387 w 1817774"/>
              <a:gd name="connsiteY20" fmla="*/ 566737 h 1171576"/>
              <a:gd name="connsiteX21" fmla="*/ 474808 w 1817774"/>
              <a:gd name="connsiteY21" fmla="*/ 104774 h 1171576"/>
              <a:gd name="connsiteX22" fmla="*/ 391458 w 1817774"/>
              <a:gd name="connsiteY22" fmla="*/ 540543 h 1171576"/>
              <a:gd name="connsiteX23" fmla="*/ 260426 w 1817774"/>
              <a:gd name="connsiteY23" fmla="*/ 202406 h 1171576"/>
              <a:gd name="connsiteX24" fmla="*/ 167592 w 1817774"/>
              <a:gd name="connsiteY24" fmla="*/ 566738 h 1171576"/>
              <a:gd name="connsiteX25" fmla="*/ 31849 w 1817774"/>
              <a:gd name="connsiteY25" fmla="*/ 271462 h 1171576"/>
              <a:gd name="connsiteX26" fmla="*/ 908 w 1817774"/>
              <a:gd name="connsiteY26" fmla="*/ 578643 h 1171576"/>
              <a:gd name="connsiteX27" fmla="*/ 907 w 1817774"/>
              <a:gd name="connsiteY27" fmla="*/ 1171576 h 1171576"/>
              <a:gd name="connsiteX0" fmla="*/ 907 w 1817997"/>
              <a:gd name="connsiteY0" fmla="*/ 1171576 h 1171576"/>
              <a:gd name="connsiteX1" fmla="*/ 1817774 w 1817997"/>
              <a:gd name="connsiteY1" fmla="*/ 1171574 h 1171576"/>
              <a:gd name="connsiteX2" fmla="*/ 1815421 w 1817997"/>
              <a:gd name="connsiteY2" fmla="*/ 569118 h 1171576"/>
              <a:gd name="connsiteX3" fmla="*/ 1767784 w 1817997"/>
              <a:gd name="connsiteY3" fmla="*/ 123825 h 1171576"/>
              <a:gd name="connsiteX4" fmla="*/ 1698726 w 1817997"/>
              <a:gd name="connsiteY4" fmla="*/ 573881 h 1171576"/>
              <a:gd name="connsiteX5" fmla="*/ 1582067 w 1817997"/>
              <a:gd name="connsiteY5" fmla="*/ 128587 h 1171576"/>
              <a:gd name="connsiteX6" fmla="*/ 1577500 w 1817997"/>
              <a:gd name="connsiteY6" fmla="*/ 387293 h 1171576"/>
              <a:gd name="connsiteX7" fmla="*/ 1496468 w 1817997"/>
              <a:gd name="connsiteY7" fmla="*/ 211081 h 1171576"/>
              <a:gd name="connsiteX8" fmla="*/ 1512962 w 1817997"/>
              <a:gd name="connsiteY8" fmla="*/ 511968 h 1171576"/>
              <a:gd name="connsiteX9" fmla="*/ 1443971 w 1817997"/>
              <a:gd name="connsiteY9" fmla="*/ 171449 h 1171576"/>
              <a:gd name="connsiteX10" fmla="*/ 1343933 w 1817997"/>
              <a:gd name="connsiteY10" fmla="*/ 478631 h 1171576"/>
              <a:gd name="connsiteX11" fmla="*/ 1193826 w 1817997"/>
              <a:gd name="connsiteY11" fmla="*/ 0 h 1171576"/>
              <a:gd name="connsiteX12" fmla="*/ 1115211 w 1817997"/>
              <a:gd name="connsiteY12" fmla="*/ 547686 h 1171576"/>
              <a:gd name="connsiteX13" fmla="*/ 965246 w 1817997"/>
              <a:gd name="connsiteY13" fmla="*/ 135731 h 1171576"/>
              <a:gd name="connsiteX14" fmla="*/ 941533 w 1817997"/>
              <a:gd name="connsiteY14" fmla="*/ 557212 h 1171576"/>
              <a:gd name="connsiteX15" fmla="*/ 893932 w 1817997"/>
              <a:gd name="connsiteY15" fmla="*/ 257175 h 1171576"/>
              <a:gd name="connsiteX16" fmla="*/ 834407 w 1817997"/>
              <a:gd name="connsiteY16" fmla="*/ 502443 h 1171576"/>
              <a:gd name="connsiteX17" fmla="*/ 770078 w 1817997"/>
              <a:gd name="connsiteY17" fmla="*/ 173830 h 1171576"/>
              <a:gd name="connsiteX18" fmla="*/ 705209 w 1817997"/>
              <a:gd name="connsiteY18" fmla="*/ 580175 h 1171576"/>
              <a:gd name="connsiteX19" fmla="*/ 588426 w 1817997"/>
              <a:gd name="connsiteY19" fmla="*/ 272994 h 1171576"/>
              <a:gd name="connsiteX20" fmla="*/ 553387 w 1817997"/>
              <a:gd name="connsiteY20" fmla="*/ 566737 h 1171576"/>
              <a:gd name="connsiteX21" fmla="*/ 474808 w 1817997"/>
              <a:gd name="connsiteY21" fmla="*/ 104774 h 1171576"/>
              <a:gd name="connsiteX22" fmla="*/ 391458 w 1817997"/>
              <a:gd name="connsiteY22" fmla="*/ 540543 h 1171576"/>
              <a:gd name="connsiteX23" fmla="*/ 260426 w 1817997"/>
              <a:gd name="connsiteY23" fmla="*/ 202406 h 1171576"/>
              <a:gd name="connsiteX24" fmla="*/ 167592 w 1817997"/>
              <a:gd name="connsiteY24" fmla="*/ 566738 h 1171576"/>
              <a:gd name="connsiteX25" fmla="*/ 31849 w 1817997"/>
              <a:gd name="connsiteY25" fmla="*/ 271462 h 1171576"/>
              <a:gd name="connsiteX26" fmla="*/ 908 w 1817997"/>
              <a:gd name="connsiteY26" fmla="*/ 578643 h 1171576"/>
              <a:gd name="connsiteX27" fmla="*/ 907 w 1817997"/>
              <a:gd name="connsiteY27" fmla="*/ 1171576 h 1171576"/>
              <a:gd name="connsiteX0" fmla="*/ 907 w 1817997"/>
              <a:gd name="connsiteY0" fmla="*/ 1171576 h 1171576"/>
              <a:gd name="connsiteX1" fmla="*/ 1817774 w 1817997"/>
              <a:gd name="connsiteY1" fmla="*/ 1171574 h 1171576"/>
              <a:gd name="connsiteX2" fmla="*/ 1815421 w 1817997"/>
              <a:gd name="connsiteY2" fmla="*/ 569118 h 1171576"/>
              <a:gd name="connsiteX3" fmla="*/ 1767784 w 1817997"/>
              <a:gd name="connsiteY3" fmla="*/ 123825 h 1171576"/>
              <a:gd name="connsiteX4" fmla="*/ 1698726 w 1817997"/>
              <a:gd name="connsiteY4" fmla="*/ 573881 h 1171576"/>
              <a:gd name="connsiteX5" fmla="*/ 1582067 w 1817997"/>
              <a:gd name="connsiteY5" fmla="*/ 128587 h 1171576"/>
              <a:gd name="connsiteX6" fmla="*/ 1577500 w 1817997"/>
              <a:gd name="connsiteY6" fmla="*/ 387293 h 1171576"/>
              <a:gd name="connsiteX7" fmla="*/ 1496468 w 1817997"/>
              <a:gd name="connsiteY7" fmla="*/ 211081 h 1171576"/>
              <a:gd name="connsiteX8" fmla="*/ 1512962 w 1817997"/>
              <a:gd name="connsiteY8" fmla="*/ 511968 h 1171576"/>
              <a:gd name="connsiteX9" fmla="*/ 1443971 w 1817997"/>
              <a:gd name="connsiteY9" fmla="*/ 171449 h 1171576"/>
              <a:gd name="connsiteX10" fmla="*/ 1343933 w 1817997"/>
              <a:gd name="connsiteY10" fmla="*/ 478631 h 1171576"/>
              <a:gd name="connsiteX11" fmla="*/ 1193826 w 1817997"/>
              <a:gd name="connsiteY11" fmla="*/ 0 h 1171576"/>
              <a:gd name="connsiteX12" fmla="*/ 1115211 w 1817997"/>
              <a:gd name="connsiteY12" fmla="*/ 547686 h 1171576"/>
              <a:gd name="connsiteX13" fmla="*/ 965246 w 1817997"/>
              <a:gd name="connsiteY13" fmla="*/ 135731 h 1171576"/>
              <a:gd name="connsiteX14" fmla="*/ 941533 w 1817997"/>
              <a:gd name="connsiteY14" fmla="*/ 557212 h 1171576"/>
              <a:gd name="connsiteX15" fmla="*/ 893932 w 1817997"/>
              <a:gd name="connsiteY15" fmla="*/ 257175 h 1171576"/>
              <a:gd name="connsiteX16" fmla="*/ 834407 w 1817997"/>
              <a:gd name="connsiteY16" fmla="*/ 502443 h 1171576"/>
              <a:gd name="connsiteX17" fmla="*/ 770078 w 1817997"/>
              <a:gd name="connsiteY17" fmla="*/ 173830 h 1171576"/>
              <a:gd name="connsiteX18" fmla="*/ 705209 w 1817997"/>
              <a:gd name="connsiteY18" fmla="*/ 580175 h 1171576"/>
              <a:gd name="connsiteX19" fmla="*/ 588426 w 1817997"/>
              <a:gd name="connsiteY19" fmla="*/ 272994 h 1171576"/>
              <a:gd name="connsiteX20" fmla="*/ 553387 w 1817997"/>
              <a:gd name="connsiteY20" fmla="*/ 566737 h 1171576"/>
              <a:gd name="connsiteX21" fmla="*/ 474808 w 1817997"/>
              <a:gd name="connsiteY21" fmla="*/ 104774 h 1171576"/>
              <a:gd name="connsiteX22" fmla="*/ 391458 w 1817997"/>
              <a:gd name="connsiteY22" fmla="*/ 540543 h 1171576"/>
              <a:gd name="connsiteX23" fmla="*/ 260426 w 1817997"/>
              <a:gd name="connsiteY23" fmla="*/ 202406 h 1171576"/>
              <a:gd name="connsiteX24" fmla="*/ 167592 w 1817997"/>
              <a:gd name="connsiteY24" fmla="*/ 566738 h 1171576"/>
              <a:gd name="connsiteX25" fmla="*/ 31849 w 1817997"/>
              <a:gd name="connsiteY25" fmla="*/ 271462 h 1171576"/>
              <a:gd name="connsiteX26" fmla="*/ 908 w 1817997"/>
              <a:gd name="connsiteY26" fmla="*/ 578643 h 1171576"/>
              <a:gd name="connsiteX27" fmla="*/ 907 w 1817997"/>
              <a:gd name="connsiteY27" fmla="*/ 1171576 h 1171576"/>
              <a:gd name="connsiteX0" fmla="*/ 907 w 1817997"/>
              <a:gd name="connsiteY0" fmla="*/ 1171576 h 1171576"/>
              <a:gd name="connsiteX1" fmla="*/ 1817774 w 1817997"/>
              <a:gd name="connsiteY1" fmla="*/ 1171574 h 1171576"/>
              <a:gd name="connsiteX2" fmla="*/ 1815421 w 1817997"/>
              <a:gd name="connsiteY2" fmla="*/ 569118 h 1171576"/>
              <a:gd name="connsiteX3" fmla="*/ 1767784 w 1817997"/>
              <a:gd name="connsiteY3" fmla="*/ 123825 h 1171576"/>
              <a:gd name="connsiteX4" fmla="*/ 1698726 w 1817997"/>
              <a:gd name="connsiteY4" fmla="*/ 573881 h 1171576"/>
              <a:gd name="connsiteX5" fmla="*/ 1582067 w 1817997"/>
              <a:gd name="connsiteY5" fmla="*/ 128587 h 1171576"/>
              <a:gd name="connsiteX6" fmla="*/ 1577500 w 1817997"/>
              <a:gd name="connsiteY6" fmla="*/ 387293 h 1171576"/>
              <a:gd name="connsiteX7" fmla="*/ 1496468 w 1817997"/>
              <a:gd name="connsiteY7" fmla="*/ 211081 h 1171576"/>
              <a:gd name="connsiteX8" fmla="*/ 1512962 w 1817997"/>
              <a:gd name="connsiteY8" fmla="*/ 511968 h 1171576"/>
              <a:gd name="connsiteX9" fmla="*/ 1443971 w 1817997"/>
              <a:gd name="connsiteY9" fmla="*/ 171449 h 1171576"/>
              <a:gd name="connsiteX10" fmla="*/ 1343933 w 1817997"/>
              <a:gd name="connsiteY10" fmla="*/ 478631 h 1171576"/>
              <a:gd name="connsiteX11" fmla="*/ 1193826 w 1817997"/>
              <a:gd name="connsiteY11" fmla="*/ 0 h 1171576"/>
              <a:gd name="connsiteX12" fmla="*/ 1115211 w 1817997"/>
              <a:gd name="connsiteY12" fmla="*/ 547686 h 1171576"/>
              <a:gd name="connsiteX13" fmla="*/ 965246 w 1817997"/>
              <a:gd name="connsiteY13" fmla="*/ 135731 h 1171576"/>
              <a:gd name="connsiteX14" fmla="*/ 941533 w 1817997"/>
              <a:gd name="connsiteY14" fmla="*/ 557212 h 1171576"/>
              <a:gd name="connsiteX15" fmla="*/ 893932 w 1817997"/>
              <a:gd name="connsiteY15" fmla="*/ 257175 h 1171576"/>
              <a:gd name="connsiteX16" fmla="*/ 834407 w 1817997"/>
              <a:gd name="connsiteY16" fmla="*/ 502443 h 1171576"/>
              <a:gd name="connsiteX17" fmla="*/ 770078 w 1817997"/>
              <a:gd name="connsiteY17" fmla="*/ 173830 h 1171576"/>
              <a:gd name="connsiteX18" fmla="*/ 705209 w 1817997"/>
              <a:gd name="connsiteY18" fmla="*/ 580175 h 1171576"/>
              <a:gd name="connsiteX19" fmla="*/ 588426 w 1817997"/>
              <a:gd name="connsiteY19" fmla="*/ 272994 h 1171576"/>
              <a:gd name="connsiteX20" fmla="*/ 553387 w 1817997"/>
              <a:gd name="connsiteY20" fmla="*/ 566737 h 1171576"/>
              <a:gd name="connsiteX21" fmla="*/ 474808 w 1817997"/>
              <a:gd name="connsiteY21" fmla="*/ 104774 h 1171576"/>
              <a:gd name="connsiteX22" fmla="*/ 391458 w 1817997"/>
              <a:gd name="connsiteY22" fmla="*/ 540543 h 1171576"/>
              <a:gd name="connsiteX23" fmla="*/ 260426 w 1817997"/>
              <a:gd name="connsiteY23" fmla="*/ 202406 h 1171576"/>
              <a:gd name="connsiteX24" fmla="*/ 167592 w 1817997"/>
              <a:gd name="connsiteY24" fmla="*/ 566738 h 1171576"/>
              <a:gd name="connsiteX25" fmla="*/ 31849 w 1817997"/>
              <a:gd name="connsiteY25" fmla="*/ 271462 h 1171576"/>
              <a:gd name="connsiteX26" fmla="*/ 908 w 1817997"/>
              <a:gd name="connsiteY26" fmla="*/ 578643 h 1171576"/>
              <a:gd name="connsiteX27" fmla="*/ 907 w 1817997"/>
              <a:gd name="connsiteY27" fmla="*/ 1171576 h 1171576"/>
              <a:gd name="connsiteX0" fmla="*/ 907 w 1815701"/>
              <a:gd name="connsiteY0" fmla="*/ 1171576 h 1171576"/>
              <a:gd name="connsiteX1" fmla="*/ 1810549 w 1815701"/>
              <a:gd name="connsiteY1" fmla="*/ 1171574 h 1171576"/>
              <a:gd name="connsiteX2" fmla="*/ 1815421 w 1815701"/>
              <a:gd name="connsiteY2" fmla="*/ 569118 h 1171576"/>
              <a:gd name="connsiteX3" fmla="*/ 1767784 w 1815701"/>
              <a:gd name="connsiteY3" fmla="*/ 123825 h 1171576"/>
              <a:gd name="connsiteX4" fmla="*/ 1698726 w 1815701"/>
              <a:gd name="connsiteY4" fmla="*/ 573881 h 1171576"/>
              <a:gd name="connsiteX5" fmla="*/ 1582067 w 1815701"/>
              <a:gd name="connsiteY5" fmla="*/ 128587 h 1171576"/>
              <a:gd name="connsiteX6" fmla="*/ 1577500 w 1815701"/>
              <a:gd name="connsiteY6" fmla="*/ 387293 h 1171576"/>
              <a:gd name="connsiteX7" fmla="*/ 1496468 w 1815701"/>
              <a:gd name="connsiteY7" fmla="*/ 211081 h 1171576"/>
              <a:gd name="connsiteX8" fmla="*/ 1512962 w 1815701"/>
              <a:gd name="connsiteY8" fmla="*/ 511968 h 1171576"/>
              <a:gd name="connsiteX9" fmla="*/ 1443971 w 1815701"/>
              <a:gd name="connsiteY9" fmla="*/ 171449 h 1171576"/>
              <a:gd name="connsiteX10" fmla="*/ 1343933 w 1815701"/>
              <a:gd name="connsiteY10" fmla="*/ 478631 h 1171576"/>
              <a:gd name="connsiteX11" fmla="*/ 1193826 w 1815701"/>
              <a:gd name="connsiteY11" fmla="*/ 0 h 1171576"/>
              <a:gd name="connsiteX12" fmla="*/ 1115211 w 1815701"/>
              <a:gd name="connsiteY12" fmla="*/ 547686 h 1171576"/>
              <a:gd name="connsiteX13" fmla="*/ 965246 w 1815701"/>
              <a:gd name="connsiteY13" fmla="*/ 135731 h 1171576"/>
              <a:gd name="connsiteX14" fmla="*/ 941533 w 1815701"/>
              <a:gd name="connsiteY14" fmla="*/ 557212 h 1171576"/>
              <a:gd name="connsiteX15" fmla="*/ 893932 w 1815701"/>
              <a:gd name="connsiteY15" fmla="*/ 257175 h 1171576"/>
              <a:gd name="connsiteX16" fmla="*/ 834407 w 1815701"/>
              <a:gd name="connsiteY16" fmla="*/ 502443 h 1171576"/>
              <a:gd name="connsiteX17" fmla="*/ 770078 w 1815701"/>
              <a:gd name="connsiteY17" fmla="*/ 173830 h 1171576"/>
              <a:gd name="connsiteX18" fmla="*/ 705209 w 1815701"/>
              <a:gd name="connsiteY18" fmla="*/ 580175 h 1171576"/>
              <a:gd name="connsiteX19" fmla="*/ 588426 w 1815701"/>
              <a:gd name="connsiteY19" fmla="*/ 272994 h 1171576"/>
              <a:gd name="connsiteX20" fmla="*/ 553387 w 1815701"/>
              <a:gd name="connsiteY20" fmla="*/ 566737 h 1171576"/>
              <a:gd name="connsiteX21" fmla="*/ 474808 w 1815701"/>
              <a:gd name="connsiteY21" fmla="*/ 104774 h 1171576"/>
              <a:gd name="connsiteX22" fmla="*/ 391458 w 1815701"/>
              <a:gd name="connsiteY22" fmla="*/ 540543 h 1171576"/>
              <a:gd name="connsiteX23" fmla="*/ 260426 w 1815701"/>
              <a:gd name="connsiteY23" fmla="*/ 202406 h 1171576"/>
              <a:gd name="connsiteX24" fmla="*/ 167592 w 1815701"/>
              <a:gd name="connsiteY24" fmla="*/ 566738 h 1171576"/>
              <a:gd name="connsiteX25" fmla="*/ 31849 w 1815701"/>
              <a:gd name="connsiteY25" fmla="*/ 271462 h 1171576"/>
              <a:gd name="connsiteX26" fmla="*/ 908 w 1815701"/>
              <a:gd name="connsiteY26" fmla="*/ 578643 h 1171576"/>
              <a:gd name="connsiteX27" fmla="*/ 907 w 1815701"/>
              <a:gd name="connsiteY27" fmla="*/ 1171576 h 1171576"/>
              <a:gd name="connsiteX0" fmla="*/ 907 w 1817997"/>
              <a:gd name="connsiteY0" fmla="*/ 1171576 h 1171576"/>
              <a:gd name="connsiteX1" fmla="*/ 1817774 w 1817997"/>
              <a:gd name="connsiteY1" fmla="*/ 1171574 h 1171576"/>
              <a:gd name="connsiteX2" fmla="*/ 1815421 w 1817997"/>
              <a:gd name="connsiteY2" fmla="*/ 569118 h 1171576"/>
              <a:gd name="connsiteX3" fmla="*/ 1767784 w 1817997"/>
              <a:gd name="connsiteY3" fmla="*/ 123825 h 1171576"/>
              <a:gd name="connsiteX4" fmla="*/ 1698726 w 1817997"/>
              <a:gd name="connsiteY4" fmla="*/ 573881 h 1171576"/>
              <a:gd name="connsiteX5" fmla="*/ 1582067 w 1817997"/>
              <a:gd name="connsiteY5" fmla="*/ 128587 h 1171576"/>
              <a:gd name="connsiteX6" fmla="*/ 1577500 w 1817997"/>
              <a:gd name="connsiteY6" fmla="*/ 387293 h 1171576"/>
              <a:gd name="connsiteX7" fmla="*/ 1496468 w 1817997"/>
              <a:gd name="connsiteY7" fmla="*/ 211081 h 1171576"/>
              <a:gd name="connsiteX8" fmla="*/ 1512962 w 1817997"/>
              <a:gd name="connsiteY8" fmla="*/ 511968 h 1171576"/>
              <a:gd name="connsiteX9" fmla="*/ 1443971 w 1817997"/>
              <a:gd name="connsiteY9" fmla="*/ 171449 h 1171576"/>
              <a:gd name="connsiteX10" fmla="*/ 1343933 w 1817997"/>
              <a:gd name="connsiteY10" fmla="*/ 478631 h 1171576"/>
              <a:gd name="connsiteX11" fmla="*/ 1193826 w 1817997"/>
              <a:gd name="connsiteY11" fmla="*/ 0 h 1171576"/>
              <a:gd name="connsiteX12" fmla="*/ 1115211 w 1817997"/>
              <a:gd name="connsiteY12" fmla="*/ 547686 h 1171576"/>
              <a:gd name="connsiteX13" fmla="*/ 965246 w 1817997"/>
              <a:gd name="connsiteY13" fmla="*/ 135731 h 1171576"/>
              <a:gd name="connsiteX14" fmla="*/ 941533 w 1817997"/>
              <a:gd name="connsiteY14" fmla="*/ 557212 h 1171576"/>
              <a:gd name="connsiteX15" fmla="*/ 893932 w 1817997"/>
              <a:gd name="connsiteY15" fmla="*/ 257175 h 1171576"/>
              <a:gd name="connsiteX16" fmla="*/ 834407 w 1817997"/>
              <a:gd name="connsiteY16" fmla="*/ 502443 h 1171576"/>
              <a:gd name="connsiteX17" fmla="*/ 770078 w 1817997"/>
              <a:gd name="connsiteY17" fmla="*/ 173830 h 1171576"/>
              <a:gd name="connsiteX18" fmla="*/ 705209 w 1817997"/>
              <a:gd name="connsiteY18" fmla="*/ 580175 h 1171576"/>
              <a:gd name="connsiteX19" fmla="*/ 588426 w 1817997"/>
              <a:gd name="connsiteY19" fmla="*/ 272994 h 1171576"/>
              <a:gd name="connsiteX20" fmla="*/ 553387 w 1817997"/>
              <a:gd name="connsiteY20" fmla="*/ 566737 h 1171576"/>
              <a:gd name="connsiteX21" fmla="*/ 474808 w 1817997"/>
              <a:gd name="connsiteY21" fmla="*/ 104774 h 1171576"/>
              <a:gd name="connsiteX22" fmla="*/ 391458 w 1817997"/>
              <a:gd name="connsiteY22" fmla="*/ 540543 h 1171576"/>
              <a:gd name="connsiteX23" fmla="*/ 260426 w 1817997"/>
              <a:gd name="connsiteY23" fmla="*/ 202406 h 1171576"/>
              <a:gd name="connsiteX24" fmla="*/ 167592 w 1817997"/>
              <a:gd name="connsiteY24" fmla="*/ 566738 h 1171576"/>
              <a:gd name="connsiteX25" fmla="*/ 31849 w 1817997"/>
              <a:gd name="connsiteY25" fmla="*/ 271462 h 1171576"/>
              <a:gd name="connsiteX26" fmla="*/ 908 w 1817997"/>
              <a:gd name="connsiteY26" fmla="*/ 578643 h 1171576"/>
              <a:gd name="connsiteX27" fmla="*/ 907 w 1817997"/>
              <a:gd name="connsiteY27" fmla="*/ 1171576 h 1171576"/>
              <a:gd name="connsiteX0" fmla="*/ 907 w 1818733"/>
              <a:gd name="connsiteY0" fmla="*/ 1171576 h 1171576"/>
              <a:gd name="connsiteX1" fmla="*/ 1817774 w 1818733"/>
              <a:gd name="connsiteY1" fmla="*/ 1171574 h 1171576"/>
              <a:gd name="connsiteX2" fmla="*/ 1817830 w 1818733"/>
              <a:gd name="connsiteY2" fmla="*/ 569118 h 1171576"/>
              <a:gd name="connsiteX3" fmla="*/ 1767784 w 1818733"/>
              <a:gd name="connsiteY3" fmla="*/ 123825 h 1171576"/>
              <a:gd name="connsiteX4" fmla="*/ 1698726 w 1818733"/>
              <a:gd name="connsiteY4" fmla="*/ 573881 h 1171576"/>
              <a:gd name="connsiteX5" fmla="*/ 1582067 w 1818733"/>
              <a:gd name="connsiteY5" fmla="*/ 128587 h 1171576"/>
              <a:gd name="connsiteX6" fmla="*/ 1577500 w 1818733"/>
              <a:gd name="connsiteY6" fmla="*/ 387293 h 1171576"/>
              <a:gd name="connsiteX7" fmla="*/ 1496468 w 1818733"/>
              <a:gd name="connsiteY7" fmla="*/ 211081 h 1171576"/>
              <a:gd name="connsiteX8" fmla="*/ 1512962 w 1818733"/>
              <a:gd name="connsiteY8" fmla="*/ 511968 h 1171576"/>
              <a:gd name="connsiteX9" fmla="*/ 1443971 w 1818733"/>
              <a:gd name="connsiteY9" fmla="*/ 171449 h 1171576"/>
              <a:gd name="connsiteX10" fmla="*/ 1343933 w 1818733"/>
              <a:gd name="connsiteY10" fmla="*/ 478631 h 1171576"/>
              <a:gd name="connsiteX11" fmla="*/ 1193826 w 1818733"/>
              <a:gd name="connsiteY11" fmla="*/ 0 h 1171576"/>
              <a:gd name="connsiteX12" fmla="*/ 1115211 w 1818733"/>
              <a:gd name="connsiteY12" fmla="*/ 547686 h 1171576"/>
              <a:gd name="connsiteX13" fmla="*/ 965246 w 1818733"/>
              <a:gd name="connsiteY13" fmla="*/ 135731 h 1171576"/>
              <a:gd name="connsiteX14" fmla="*/ 941533 w 1818733"/>
              <a:gd name="connsiteY14" fmla="*/ 557212 h 1171576"/>
              <a:gd name="connsiteX15" fmla="*/ 893932 w 1818733"/>
              <a:gd name="connsiteY15" fmla="*/ 257175 h 1171576"/>
              <a:gd name="connsiteX16" fmla="*/ 834407 w 1818733"/>
              <a:gd name="connsiteY16" fmla="*/ 502443 h 1171576"/>
              <a:gd name="connsiteX17" fmla="*/ 770078 w 1818733"/>
              <a:gd name="connsiteY17" fmla="*/ 173830 h 1171576"/>
              <a:gd name="connsiteX18" fmla="*/ 705209 w 1818733"/>
              <a:gd name="connsiteY18" fmla="*/ 580175 h 1171576"/>
              <a:gd name="connsiteX19" fmla="*/ 588426 w 1818733"/>
              <a:gd name="connsiteY19" fmla="*/ 272994 h 1171576"/>
              <a:gd name="connsiteX20" fmla="*/ 553387 w 1818733"/>
              <a:gd name="connsiteY20" fmla="*/ 566737 h 1171576"/>
              <a:gd name="connsiteX21" fmla="*/ 474808 w 1818733"/>
              <a:gd name="connsiteY21" fmla="*/ 104774 h 1171576"/>
              <a:gd name="connsiteX22" fmla="*/ 391458 w 1818733"/>
              <a:gd name="connsiteY22" fmla="*/ 540543 h 1171576"/>
              <a:gd name="connsiteX23" fmla="*/ 260426 w 1818733"/>
              <a:gd name="connsiteY23" fmla="*/ 202406 h 1171576"/>
              <a:gd name="connsiteX24" fmla="*/ 167592 w 1818733"/>
              <a:gd name="connsiteY24" fmla="*/ 566738 h 1171576"/>
              <a:gd name="connsiteX25" fmla="*/ 31849 w 1818733"/>
              <a:gd name="connsiteY25" fmla="*/ 271462 h 1171576"/>
              <a:gd name="connsiteX26" fmla="*/ 908 w 1818733"/>
              <a:gd name="connsiteY26" fmla="*/ 578643 h 1171576"/>
              <a:gd name="connsiteX27" fmla="*/ 907 w 1818733"/>
              <a:gd name="connsiteY27" fmla="*/ 1171576 h 1171576"/>
              <a:gd name="connsiteX0" fmla="*/ 907 w 1818733"/>
              <a:gd name="connsiteY0" fmla="*/ 1114426 h 1114426"/>
              <a:gd name="connsiteX1" fmla="*/ 1817774 w 1818733"/>
              <a:gd name="connsiteY1" fmla="*/ 1114424 h 1114426"/>
              <a:gd name="connsiteX2" fmla="*/ 1817830 w 1818733"/>
              <a:gd name="connsiteY2" fmla="*/ 511968 h 1114426"/>
              <a:gd name="connsiteX3" fmla="*/ 1767784 w 1818733"/>
              <a:gd name="connsiteY3" fmla="*/ 66675 h 1114426"/>
              <a:gd name="connsiteX4" fmla="*/ 1698726 w 1818733"/>
              <a:gd name="connsiteY4" fmla="*/ 516731 h 1114426"/>
              <a:gd name="connsiteX5" fmla="*/ 1582067 w 1818733"/>
              <a:gd name="connsiteY5" fmla="*/ 71437 h 1114426"/>
              <a:gd name="connsiteX6" fmla="*/ 1577500 w 1818733"/>
              <a:gd name="connsiteY6" fmla="*/ 330143 h 1114426"/>
              <a:gd name="connsiteX7" fmla="*/ 1496468 w 1818733"/>
              <a:gd name="connsiteY7" fmla="*/ 153931 h 1114426"/>
              <a:gd name="connsiteX8" fmla="*/ 1512962 w 1818733"/>
              <a:gd name="connsiteY8" fmla="*/ 454818 h 1114426"/>
              <a:gd name="connsiteX9" fmla="*/ 1443971 w 1818733"/>
              <a:gd name="connsiteY9" fmla="*/ 114299 h 1114426"/>
              <a:gd name="connsiteX10" fmla="*/ 1343933 w 1818733"/>
              <a:gd name="connsiteY10" fmla="*/ 421481 h 1114426"/>
              <a:gd name="connsiteX11" fmla="*/ 1203451 w 1818733"/>
              <a:gd name="connsiteY11" fmla="*/ 0 h 1114426"/>
              <a:gd name="connsiteX12" fmla="*/ 1115211 w 1818733"/>
              <a:gd name="connsiteY12" fmla="*/ 490536 h 1114426"/>
              <a:gd name="connsiteX13" fmla="*/ 965246 w 1818733"/>
              <a:gd name="connsiteY13" fmla="*/ 78581 h 1114426"/>
              <a:gd name="connsiteX14" fmla="*/ 941533 w 1818733"/>
              <a:gd name="connsiteY14" fmla="*/ 500062 h 1114426"/>
              <a:gd name="connsiteX15" fmla="*/ 893932 w 1818733"/>
              <a:gd name="connsiteY15" fmla="*/ 200025 h 1114426"/>
              <a:gd name="connsiteX16" fmla="*/ 834407 w 1818733"/>
              <a:gd name="connsiteY16" fmla="*/ 445293 h 1114426"/>
              <a:gd name="connsiteX17" fmla="*/ 770078 w 1818733"/>
              <a:gd name="connsiteY17" fmla="*/ 116680 h 1114426"/>
              <a:gd name="connsiteX18" fmla="*/ 705209 w 1818733"/>
              <a:gd name="connsiteY18" fmla="*/ 523025 h 1114426"/>
              <a:gd name="connsiteX19" fmla="*/ 588426 w 1818733"/>
              <a:gd name="connsiteY19" fmla="*/ 215844 h 1114426"/>
              <a:gd name="connsiteX20" fmla="*/ 553387 w 1818733"/>
              <a:gd name="connsiteY20" fmla="*/ 509587 h 1114426"/>
              <a:gd name="connsiteX21" fmla="*/ 474808 w 1818733"/>
              <a:gd name="connsiteY21" fmla="*/ 47624 h 1114426"/>
              <a:gd name="connsiteX22" fmla="*/ 391458 w 1818733"/>
              <a:gd name="connsiteY22" fmla="*/ 483393 h 1114426"/>
              <a:gd name="connsiteX23" fmla="*/ 260426 w 1818733"/>
              <a:gd name="connsiteY23" fmla="*/ 145256 h 1114426"/>
              <a:gd name="connsiteX24" fmla="*/ 167592 w 1818733"/>
              <a:gd name="connsiteY24" fmla="*/ 509588 h 1114426"/>
              <a:gd name="connsiteX25" fmla="*/ 31849 w 1818733"/>
              <a:gd name="connsiteY25" fmla="*/ 214312 h 1114426"/>
              <a:gd name="connsiteX26" fmla="*/ 908 w 1818733"/>
              <a:gd name="connsiteY26" fmla="*/ 521493 h 1114426"/>
              <a:gd name="connsiteX27" fmla="*/ 907 w 1818733"/>
              <a:gd name="connsiteY27" fmla="*/ 1114426 h 1114426"/>
              <a:gd name="connsiteX0" fmla="*/ 907 w 1818733"/>
              <a:gd name="connsiteY0" fmla="*/ 1066802 h 1066802"/>
              <a:gd name="connsiteX1" fmla="*/ 1817774 w 1818733"/>
              <a:gd name="connsiteY1" fmla="*/ 1066800 h 1066802"/>
              <a:gd name="connsiteX2" fmla="*/ 1817830 w 1818733"/>
              <a:gd name="connsiteY2" fmla="*/ 464344 h 1066802"/>
              <a:gd name="connsiteX3" fmla="*/ 1767784 w 1818733"/>
              <a:gd name="connsiteY3" fmla="*/ 19051 h 1066802"/>
              <a:gd name="connsiteX4" fmla="*/ 1698726 w 1818733"/>
              <a:gd name="connsiteY4" fmla="*/ 469107 h 1066802"/>
              <a:gd name="connsiteX5" fmla="*/ 1582067 w 1818733"/>
              <a:gd name="connsiteY5" fmla="*/ 23813 h 1066802"/>
              <a:gd name="connsiteX6" fmla="*/ 1577500 w 1818733"/>
              <a:gd name="connsiteY6" fmla="*/ 282519 h 1066802"/>
              <a:gd name="connsiteX7" fmla="*/ 1496468 w 1818733"/>
              <a:gd name="connsiteY7" fmla="*/ 106307 h 1066802"/>
              <a:gd name="connsiteX8" fmla="*/ 1512962 w 1818733"/>
              <a:gd name="connsiteY8" fmla="*/ 407194 h 1066802"/>
              <a:gd name="connsiteX9" fmla="*/ 1443971 w 1818733"/>
              <a:gd name="connsiteY9" fmla="*/ 66675 h 1066802"/>
              <a:gd name="connsiteX10" fmla="*/ 1343933 w 1818733"/>
              <a:gd name="connsiteY10" fmla="*/ 373857 h 1066802"/>
              <a:gd name="connsiteX11" fmla="*/ 1203451 w 1818733"/>
              <a:gd name="connsiteY11" fmla="*/ 1 h 1066802"/>
              <a:gd name="connsiteX12" fmla="*/ 1115211 w 1818733"/>
              <a:gd name="connsiteY12" fmla="*/ 442912 h 1066802"/>
              <a:gd name="connsiteX13" fmla="*/ 965246 w 1818733"/>
              <a:gd name="connsiteY13" fmla="*/ 30957 h 1066802"/>
              <a:gd name="connsiteX14" fmla="*/ 941533 w 1818733"/>
              <a:gd name="connsiteY14" fmla="*/ 452438 h 1066802"/>
              <a:gd name="connsiteX15" fmla="*/ 893932 w 1818733"/>
              <a:gd name="connsiteY15" fmla="*/ 152401 h 1066802"/>
              <a:gd name="connsiteX16" fmla="*/ 834407 w 1818733"/>
              <a:gd name="connsiteY16" fmla="*/ 397669 h 1066802"/>
              <a:gd name="connsiteX17" fmla="*/ 770078 w 1818733"/>
              <a:gd name="connsiteY17" fmla="*/ 69056 h 1066802"/>
              <a:gd name="connsiteX18" fmla="*/ 705209 w 1818733"/>
              <a:gd name="connsiteY18" fmla="*/ 475401 h 1066802"/>
              <a:gd name="connsiteX19" fmla="*/ 588426 w 1818733"/>
              <a:gd name="connsiteY19" fmla="*/ 168220 h 1066802"/>
              <a:gd name="connsiteX20" fmla="*/ 553387 w 1818733"/>
              <a:gd name="connsiteY20" fmla="*/ 461963 h 1066802"/>
              <a:gd name="connsiteX21" fmla="*/ 474808 w 1818733"/>
              <a:gd name="connsiteY21" fmla="*/ 0 h 1066802"/>
              <a:gd name="connsiteX22" fmla="*/ 391458 w 1818733"/>
              <a:gd name="connsiteY22" fmla="*/ 435769 h 1066802"/>
              <a:gd name="connsiteX23" fmla="*/ 260426 w 1818733"/>
              <a:gd name="connsiteY23" fmla="*/ 97632 h 1066802"/>
              <a:gd name="connsiteX24" fmla="*/ 167592 w 1818733"/>
              <a:gd name="connsiteY24" fmla="*/ 461964 h 1066802"/>
              <a:gd name="connsiteX25" fmla="*/ 31849 w 1818733"/>
              <a:gd name="connsiteY25" fmla="*/ 166688 h 1066802"/>
              <a:gd name="connsiteX26" fmla="*/ 908 w 1818733"/>
              <a:gd name="connsiteY26" fmla="*/ 473869 h 1066802"/>
              <a:gd name="connsiteX27" fmla="*/ 907 w 1818733"/>
              <a:gd name="connsiteY27" fmla="*/ 1066802 h 1066802"/>
              <a:gd name="connsiteX0" fmla="*/ 907 w 1818733"/>
              <a:gd name="connsiteY0" fmla="*/ 1095376 h 1095376"/>
              <a:gd name="connsiteX1" fmla="*/ 1817774 w 1818733"/>
              <a:gd name="connsiteY1" fmla="*/ 1095374 h 1095376"/>
              <a:gd name="connsiteX2" fmla="*/ 1817830 w 1818733"/>
              <a:gd name="connsiteY2" fmla="*/ 492918 h 1095376"/>
              <a:gd name="connsiteX3" fmla="*/ 1767784 w 1818733"/>
              <a:gd name="connsiteY3" fmla="*/ 47625 h 1095376"/>
              <a:gd name="connsiteX4" fmla="*/ 1698726 w 1818733"/>
              <a:gd name="connsiteY4" fmla="*/ 497681 h 1095376"/>
              <a:gd name="connsiteX5" fmla="*/ 1582067 w 1818733"/>
              <a:gd name="connsiteY5" fmla="*/ 52387 h 1095376"/>
              <a:gd name="connsiteX6" fmla="*/ 1577500 w 1818733"/>
              <a:gd name="connsiteY6" fmla="*/ 311093 h 1095376"/>
              <a:gd name="connsiteX7" fmla="*/ 1496468 w 1818733"/>
              <a:gd name="connsiteY7" fmla="*/ 134881 h 1095376"/>
              <a:gd name="connsiteX8" fmla="*/ 1512962 w 1818733"/>
              <a:gd name="connsiteY8" fmla="*/ 435768 h 1095376"/>
              <a:gd name="connsiteX9" fmla="*/ 1443971 w 1818733"/>
              <a:gd name="connsiteY9" fmla="*/ 95249 h 1095376"/>
              <a:gd name="connsiteX10" fmla="*/ 1343933 w 1818733"/>
              <a:gd name="connsiteY10" fmla="*/ 402431 h 1095376"/>
              <a:gd name="connsiteX11" fmla="*/ 1193826 w 1818733"/>
              <a:gd name="connsiteY11" fmla="*/ 0 h 1095376"/>
              <a:gd name="connsiteX12" fmla="*/ 1115211 w 1818733"/>
              <a:gd name="connsiteY12" fmla="*/ 471486 h 1095376"/>
              <a:gd name="connsiteX13" fmla="*/ 965246 w 1818733"/>
              <a:gd name="connsiteY13" fmla="*/ 59531 h 1095376"/>
              <a:gd name="connsiteX14" fmla="*/ 941533 w 1818733"/>
              <a:gd name="connsiteY14" fmla="*/ 481012 h 1095376"/>
              <a:gd name="connsiteX15" fmla="*/ 893932 w 1818733"/>
              <a:gd name="connsiteY15" fmla="*/ 180975 h 1095376"/>
              <a:gd name="connsiteX16" fmla="*/ 834407 w 1818733"/>
              <a:gd name="connsiteY16" fmla="*/ 426243 h 1095376"/>
              <a:gd name="connsiteX17" fmla="*/ 770078 w 1818733"/>
              <a:gd name="connsiteY17" fmla="*/ 97630 h 1095376"/>
              <a:gd name="connsiteX18" fmla="*/ 705209 w 1818733"/>
              <a:gd name="connsiteY18" fmla="*/ 503975 h 1095376"/>
              <a:gd name="connsiteX19" fmla="*/ 588426 w 1818733"/>
              <a:gd name="connsiteY19" fmla="*/ 196794 h 1095376"/>
              <a:gd name="connsiteX20" fmla="*/ 553387 w 1818733"/>
              <a:gd name="connsiteY20" fmla="*/ 490537 h 1095376"/>
              <a:gd name="connsiteX21" fmla="*/ 474808 w 1818733"/>
              <a:gd name="connsiteY21" fmla="*/ 28574 h 1095376"/>
              <a:gd name="connsiteX22" fmla="*/ 391458 w 1818733"/>
              <a:gd name="connsiteY22" fmla="*/ 464343 h 1095376"/>
              <a:gd name="connsiteX23" fmla="*/ 260426 w 1818733"/>
              <a:gd name="connsiteY23" fmla="*/ 126206 h 1095376"/>
              <a:gd name="connsiteX24" fmla="*/ 167592 w 1818733"/>
              <a:gd name="connsiteY24" fmla="*/ 490538 h 1095376"/>
              <a:gd name="connsiteX25" fmla="*/ 31849 w 1818733"/>
              <a:gd name="connsiteY25" fmla="*/ 195262 h 1095376"/>
              <a:gd name="connsiteX26" fmla="*/ 908 w 1818733"/>
              <a:gd name="connsiteY26" fmla="*/ 502443 h 1095376"/>
              <a:gd name="connsiteX27" fmla="*/ 907 w 1818733"/>
              <a:gd name="connsiteY27" fmla="*/ 1095376 h 109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18733" h="1095376">
                <a:moveTo>
                  <a:pt x="907" y="1095376"/>
                </a:moveTo>
                <a:cubicBezTo>
                  <a:pt x="65165" y="1094583"/>
                  <a:pt x="1536587" y="1095373"/>
                  <a:pt x="1817774" y="1095374"/>
                </a:cubicBezTo>
                <a:cubicBezTo>
                  <a:pt x="1818595" y="922336"/>
                  <a:pt x="1819417" y="577849"/>
                  <a:pt x="1817830" y="492918"/>
                </a:cubicBezTo>
                <a:cubicBezTo>
                  <a:pt x="1816242" y="377031"/>
                  <a:pt x="1802731" y="158749"/>
                  <a:pt x="1767784" y="47625"/>
                </a:cubicBezTo>
                <a:cubicBezTo>
                  <a:pt x="1769393" y="392112"/>
                  <a:pt x="1735238" y="386556"/>
                  <a:pt x="1698726" y="497681"/>
                </a:cubicBezTo>
                <a:cubicBezTo>
                  <a:pt x="1621707" y="330200"/>
                  <a:pt x="1606652" y="203199"/>
                  <a:pt x="1582067" y="52387"/>
                </a:cubicBezTo>
                <a:cubicBezTo>
                  <a:pt x="1580545" y="138622"/>
                  <a:pt x="1579022" y="224858"/>
                  <a:pt x="1577500" y="311093"/>
                </a:cubicBezTo>
                <a:lnTo>
                  <a:pt x="1496468" y="134881"/>
                </a:lnTo>
                <a:cubicBezTo>
                  <a:pt x="1532949" y="323284"/>
                  <a:pt x="1528914" y="371191"/>
                  <a:pt x="1512962" y="435768"/>
                </a:cubicBezTo>
                <a:lnTo>
                  <a:pt x="1443971" y="95249"/>
                </a:lnTo>
                <a:cubicBezTo>
                  <a:pt x="1420158" y="223837"/>
                  <a:pt x="1405846" y="273843"/>
                  <a:pt x="1343933" y="402431"/>
                </a:cubicBezTo>
                <a:cubicBezTo>
                  <a:pt x="1293897" y="242887"/>
                  <a:pt x="1293911" y="154782"/>
                  <a:pt x="1193826" y="0"/>
                </a:cubicBezTo>
                <a:cubicBezTo>
                  <a:pt x="1181126" y="377824"/>
                  <a:pt x="1132674" y="341311"/>
                  <a:pt x="1115211" y="471486"/>
                </a:cubicBezTo>
                <a:cubicBezTo>
                  <a:pt x="1090223" y="479820"/>
                  <a:pt x="1128849" y="265111"/>
                  <a:pt x="965246" y="59531"/>
                </a:cubicBezTo>
                <a:cubicBezTo>
                  <a:pt x="974024" y="238125"/>
                  <a:pt x="992334" y="295275"/>
                  <a:pt x="941533" y="481012"/>
                </a:cubicBezTo>
                <a:cubicBezTo>
                  <a:pt x="887558" y="392112"/>
                  <a:pt x="919332" y="279400"/>
                  <a:pt x="893932" y="180975"/>
                </a:cubicBezTo>
                <a:lnTo>
                  <a:pt x="834407" y="426243"/>
                </a:lnTo>
                <a:cubicBezTo>
                  <a:pt x="788370" y="343692"/>
                  <a:pt x="778015" y="194468"/>
                  <a:pt x="770078" y="97630"/>
                </a:cubicBezTo>
                <a:cubicBezTo>
                  <a:pt x="735040" y="239173"/>
                  <a:pt x="722773" y="456491"/>
                  <a:pt x="705209" y="503975"/>
                </a:cubicBezTo>
                <a:cubicBezTo>
                  <a:pt x="666196" y="446684"/>
                  <a:pt x="640741" y="355799"/>
                  <a:pt x="588426" y="196794"/>
                </a:cubicBezTo>
                <a:cubicBezTo>
                  <a:pt x="567094" y="259245"/>
                  <a:pt x="583048" y="542386"/>
                  <a:pt x="553387" y="490537"/>
                </a:cubicBezTo>
                <a:lnTo>
                  <a:pt x="474808" y="28574"/>
                </a:lnTo>
                <a:cubicBezTo>
                  <a:pt x="449408" y="155574"/>
                  <a:pt x="416858" y="323056"/>
                  <a:pt x="391458" y="464343"/>
                </a:cubicBezTo>
                <a:cubicBezTo>
                  <a:pt x="339071" y="329406"/>
                  <a:pt x="279476" y="242093"/>
                  <a:pt x="260426" y="126206"/>
                </a:cubicBezTo>
                <a:cubicBezTo>
                  <a:pt x="215976" y="253206"/>
                  <a:pt x="178704" y="306388"/>
                  <a:pt x="167592" y="490538"/>
                </a:cubicBezTo>
                <a:cubicBezTo>
                  <a:pt x="88217" y="357188"/>
                  <a:pt x="130323" y="333374"/>
                  <a:pt x="31849" y="195262"/>
                </a:cubicBezTo>
                <a:cubicBezTo>
                  <a:pt x="35040" y="345280"/>
                  <a:pt x="-2267" y="350044"/>
                  <a:pt x="908" y="502443"/>
                </a:cubicBezTo>
                <a:cubicBezTo>
                  <a:pt x="-679" y="700881"/>
                  <a:pt x="139" y="953294"/>
                  <a:pt x="907" y="1095376"/>
                </a:cubicBezTo>
                <a:close/>
              </a:path>
            </a:pathLst>
          </a:custGeom>
          <a:solidFill>
            <a:srgbClr val="679A4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nl-NL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4067EF9-69C8-1574-5B1D-D207246EA9DE}"/>
              </a:ext>
            </a:extLst>
          </p:cNvPr>
          <p:cNvSpPr txBox="1"/>
          <p:nvPr/>
        </p:nvSpPr>
        <p:spPr>
          <a:xfrm>
            <a:off x="343784" y="2534330"/>
            <a:ext cx="2525576" cy="730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lnSpc>
                <a:spcPts val="2400"/>
              </a:lnSpc>
              <a:defRPr/>
            </a:pPr>
            <a:r>
              <a:rPr lang="en-US" sz="2800" b="1" dirty="0" err="1">
                <a:solidFill>
                  <a:prstClr val="white"/>
                </a:solidFill>
                <a:latin typeface="Aptos" panose="02110004020202020204"/>
              </a:rPr>
              <a:t>Wetenschap</a:t>
            </a:r>
            <a:r>
              <a:rPr lang="en-US" sz="2800" b="1" dirty="0">
                <a:solidFill>
                  <a:prstClr val="white"/>
                </a:solidFill>
                <a:latin typeface="Aptos" panose="02110004020202020204"/>
              </a:rPr>
              <a:t> &amp; </a:t>
            </a:r>
            <a:r>
              <a:rPr lang="en-US" sz="2800" b="1" dirty="0" err="1">
                <a:solidFill>
                  <a:prstClr val="white"/>
                </a:solidFill>
                <a:latin typeface="Aptos" panose="02110004020202020204"/>
              </a:rPr>
              <a:t>Onderwijs</a:t>
            </a:r>
            <a:endParaRPr lang="nl-NL" sz="2800" b="1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0563961-E55F-A672-3FEB-B210BD82FB2E}"/>
              </a:ext>
            </a:extLst>
          </p:cNvPr>
          <p:cNvSpPr txBox="1"/>
          <p:nvPr/>
        </p:nvSpPr>
        <p:spPr>
          <a:xfrm>
            <a:off x="6248110" y="2701278"/>
            <a:ext cx="2716748" cy="422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lnSpc>
                <a:spcPts val="2400"/>
              </a:lnSpc>
              <a:defRPr/>
            </a:pPr>
            <a:r>
              <a:rPr lang="en-US" sz="2800" b="1" dirty="0" err="1">
                <a:solidFill>
                  <a:prstClr val="white"/>
                </a:solidFill>
                <a:latin typeface="Aptos" panose="02110004020202020204"/>
              </a:rPr>
              <a:t>Bedrijfsleven</a:t>
            </a:r>
            <a:endParaRPr lang="nl-NL" sz="2800" b="1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C14ECBB9-574E-FB96-BB36-972FFAC13D61}"/>
              </a:ext>
            </a:extLst>
          </p:cNvPr>
          <p:cNvSpPr/>
          <p:nvPr/>
        </p:nvSpPr>
        <p:spPr>
          <a:xfrm>
            <a:off x="9179209" y="1634177"/>
            <a:ext cx="2765147" cy="1733921"/>
          </a:xfrm>
          <a:custGeom>
            <a:avLst/>
            <a:gdLst>
              <a:gd name="connsiteX0" fmla="*/ 135114 w 1954389"/>
              <a:gd name="connsiteY0" fmla="*/ 1123950 h 1168047"/>
              <a:gd name="connsiteX1" fmla="*/ 1954389 w 1954389"/>
              <a:gd name="connsiteY1" fmla="*/ 1123950 h 1168047"/>
              <a:gd name="connsiteX2" fmla="*/ 1949627 w 1954389"/>
              <a:gd name="connsiteY2" fmla="*/ 519112 h 1168047"/>
              <a:gd name="connsiteX3" fmla="*/ 1916289 w 1954389"/>
              <a:gd name="connsiteY3" fmla="*/ 171450 h 1168047"/>
              <a:gd name="connsiteX4" fmla="*/ 1849614 w 1954389"/>
              <a:gd name="connsiteY4" fmla="*/ 519112 h 1168047"/>
              <a:gd name="connsiteX5" fmla="*/ 1706739 w 1954389"/>
              <a:gd name="connsiteY5" fmla="*/ 190500 h 1168047"/>
              <a:gd name="connsiteX6" fmla="*/ 1692452 w 1954389"/>
              <a:gd name="connsiteY6" fmla="*/ 461962 h 1168047"/>
              <a:gd name="connsiteX7" fmla="*/ 1549577 w 1954389"/>
              <a:gd name="connsiteY7" fmla="*/ 42862 h 1168047"/>
              <a:gd name="connsiteX8" fmla="*/ 1478139 w 1954389"/>
              <a:gd name="connsiteY8" fmla="*/ 428625 h 1168047"/>
              <a:gd name="connsiteX9" fmla="*/ 1430514 w 1954389"/>
              <a:gd name="connsiteY9" fmla="*/ 142875 h 1168047"/>
              <a:gd name="connsiteX10" fmla="*/ 1392414 w 1954389"/>
              <a:gd name="connsiteY10" fmla="*/ 490537 h 1168047"/>
              <a:gd name="connsiteX11" fmla="*/ 1297164 w 1954389"/>
              <a:gd name="connsiteY11" fmla="*/ 80962 h 1168047"/>
              <a:gd name="connsiteX12" fmla="*/ 1273352 w 1954389"/>
              <a:gd name="connsiteY12" fmla="*/ 514350 h 1168047"/>
              <a:gd name="connsiteX13" fmla="*/ 1178102 w 1954389"/>
              <a:gd name="connsiteY13" fmla="*/ 0 h 1168047"/>
              <a:gd name="connsiteX14" fmla="*/ 1039989 w 1954389"/>
              <a:gd name="connsiteY14" fmla="*/ 514350 h 1168047"/>
              <a:gd name="connsiteX15" fmla="*/ 963789 w 1954389"/>
              <a:gd name="connsiteY15" fmla="*/ 219075 h 1168047"/>
              <a:gd name="connsiteX16" fmla="*/ 897114 w 1954389"/>
              <a:gd name="connsiteY16" fmla="*/ 457200 h 1168047"/>
              <a:gd name="connsiteX17" fmla="*/ 873302 w 1954389"/>
              <a:gd name="connsiteY17" fmla="*/ 166687 h 1168047"/>
              <a:gd name="connsiteX18" fmla="*/ 792339 w 1954389"/>
              <a:gd name="connsiteY18" fmla="*/ 423862 h 1168047"/>
              <a:gd name="connsiteX19" fmla="*/ 739952 w 1954389"/>
              <a:gd name="connsiteY19" fmla="*/ 204787 h 1168047"/>
              <a:gd name="connsiteX20" fmla="*/ 654227 w 1954389"/>
              <a:gd name="connsiteY20" fmla="*/ 500062 h 1168047"/>
              <a:gd name="connsiteX21" fmla="*/ 573264 w 1954389"/>
              <a:gd name="connsiteY21" fmla="*/ 128587 h 1168047"/>
              <a:gd name="connsiteX22" fmla="*/ 497064 w 1954389"/>
              <a:gd name="connsiteY22" fmla="*/ 509587 h 1168047"/>
              <a:gd name="connsiteX23" fmla="*/ 439914 w 1954389"/>
              <a:gd name="connsiteY23" fmla="*/ 161925 h 1168047"/>
              <a:gd name="connsiteX24" fmla="*/ 306564 w 1954389"/>
              <a:gd name="connsiteY24" fmla="*/ 542925 h 1168047"/>
              <a:gd name="connsiteX25" fmla="*/ 182739 w 1954389"/>
              <a:gd name="connsiteY25" fmla="*/ 85725 h 1168047"/>
              <a:gd name="connsiteX26" fmla="*/ 135114 w 1954389"/>
              <a:gd name="connsiteY26" fmla="*/ 528637 h 1168047"/>
              <a:gd name="connsiteX27" fmla="*/ 135114 w 1954389"/>
              <a:gd name="connsiteY27" fmla="*/ 1123950 h 1168047"/>
              <a:gd name="connsiteX0" fmla="*/ 135114 w 1954389"/>
              <a:gd name="connsiteY0" fmla="*/ 1123950 h 1168047"/>
              <a:gd name="connsiteX1" fmla="*/ 1954389 w 1954389"/>
              <a:gd name="connsiteY1" fmla="*/ 1123950 h 1168047"/>
              <a:gd name="connsiteX2" fmla="*/ 1949627 w 1954389"/>
              <a:gd name="connsiteY2" fmla="*/ 519112 h 1168047"/>
              <a:gd name="connsiteX3" fmla="*/ 1916289 w 1954389"/>
              <a:gd name="connsiteY3" fmla="*/ 171450 h 1168047"/>
              <a:gd name="connsiteX4" fmla="*/ 1849614 w 1954389"/>
              <a:gd name="connsiteY4" fmla="*/ 519112 h 1168047"/>
              <a:gd name="connsiteX5" fmla="*/ 1706739 w 1954389"/>
              <a:gd name="connsiteY5" fmla="*/ 190500 h 1168047"/>
              <a:gd name="connsiteX6" fmla="*/ 1692452 w 1954389"/>
              <a:gd name="connsiteY6" fmla="*/ 461962 h 1168047"/>
              <a:gd name="connsiteX7" fmla="*/ 1549577 w 1954389"/>
              <a:gd name="connsiteY7" fmla="*/ 42862 h 1168047"/>
              <a:gd name="connsiteX8" fmla="*/ 1478139 w 1954389"/>
              <a:gd name="connsiteY8" fmla="*/ 428625 h 1168047"/>
              <a:gd name="connsiteX9" fmla="*/ 1430514 w 1954389"/>
              <a:gd name="connsiteY9" fmla="*/ 142875 h 1168047"/>
              <a:gd name="connsiteX10" fmla="*/ 1392414 w 1954389"/>
              <a:gd name="connsiteY10" fmla="*/ 490537 h 1168047"/>
              <a:gd name="connsiteX11" fmla="*/ 1297164 w 1954389"/>
              <a:gd name="connsiteY11" fmla="*/ 80962 h 1168047"/>
              <a:gd name="connsiteX12" fmla="*/ 1273352 w 1954389"/>
              <a:gd name="connsiteY12" fmla="*/ 514350 h 1168047"/>
              <a:gd name="connsiteX13" fmla="*/ 1178102 w 1954389"/>
              <a:gd name="connsiteY13" fmla="*/ 0 h 1168047"/>
              <a:gd name="connsiteX14" fmla="*/ 1039989 w 1954389"/>
              <a:gd name="connsiteY14" fmla="*/ 514350 h 1168047"/>
              <a:gd name="connsiteX15" fmla="*/ 963789 w 1954389"/>
              <a:gd name="connsiteY15" fmla="*/ 219075 h 1168047"/>
              <a:gd name="connsiteX16" fmla="*/ 897114 w 1954389"/>
              <a:gd name="connsiteY16" fmla="*/ 457200 h 1168047"/>
              <a:gd name="connsiteX17" fmla="*/ 873302 w 1954389"/>
              <a:gd name="connsiteY17" fmla="*/ 166687 h 1168047"/>
              <a:gd name="connsiteX18" fmla="*/ 792339 w 1954389"/>
              <a:gd name="connsiteY18" fmla="*/ 423862 h 1168047"/>
              <a:gd name="connsiteX19" fmla="*/ 739952 w 1954389"/>
              <a:gd name="connsiteY19" fmla="*/ 204787 h 1168047"/>
              <a:gd name="connsiteX20" fmla="*/ 654227 w 1954389"/>
              <a:gd name="connsiteY20" fmla="*/ 500062 h 1168047"/>
              <a:gd name="connsiteX21" fmla="*/ 573264 w 1954389"/>
              <a:gd name="connsiteY21" fmla="*/ 128587 h 1168047"/>
              <a:gd name="connsiteX22" fmla="*/ 497064 w 1954389"/>
              <a:gd name="connsiteY22" fmla="*/ 509587 h 1168047"/>
              <a:gd name="connsiteX23" fmla="*/ 439914 w 1954389"/>
              <a:gd name="connsiteY23" fmla="*/ 161925 h 1168047"/>
              <a:gd name="connsiteX24" fmla="*/ 306564 w 1954389"/>
              <a:gd name="connsiteY24" fmla="*/ 542925 h 1168047"/>
              <a:gd name="connsiteX25" fmla="*/ 182739 w 1954389"/>
              <a:gd name="connsiteY25" fmla="*/ 85725 h 1168047"/>
              <a:gd name="connsiteX26" fmla="*/ 135114 w 1954389"/>
              <a:gd name="connsiteY26" fmla="*/ 528637 h 1168047"/>
              <a:gd name="connsiteX27" fmla="*/ 135114 w 1954389"/>
              <a:gd name="connsiteY27" fmla="*/ 1123950 h 1168047"/>
              <a:gd name="connsiteX0" fmla="*/ 1833 w 1821108"/>
              <a:gd name="connsiteY0" fmla="*/ 1123950 h 1168047"/>
              <a:gd name="connsiteX1" fmla="*/ 1821108 w 1821108"/>
              <a:gd name="connsiteY1" fmla="*/ 1123950 h 1168047"/>
              <a:gd name="connsiteX2" fmla="*/ 1816346 w 1821108"/>
              <a:gd name="connsiteY2" fmla="*/ 519112 h 1168047"/>
              <a:gd name="connsiteX3" fmla="*/ 1783008 w 1821108"/>
              <a:gd name="connsiteY3" fmla="*/ 171450 h 1168047"/>
              <a:gd name="connsiteX4" fmla="*/ 1716333 w 1821108"/>
              <a:gd name="connsiteY4" fmla="*/ 519112 h 1168047"/>
              <a:gd name="connsiteX5" fmla="*/ 1573458 w 1821108"/>
              <a:gd name="connsiteY5" fmla="*/ 190500 h 1168047"/>
              <a:gd name="connsiteX6" fmla="*/ 1559171 w 1821108"/>
              <a:gd name="connsiteY6" fmla="*/ 461962 h 1168047"/>
              <a:gd name="connsiteX7" fmla="*/ 1416296 w 1821108"/>
              <a:gd name="connsiteY7" fmla="*/ 42862 h 1168047"/>
              <a:gd name="connsiteX8" fmla="*/ 1344858 w 1821108"/>
              <a:gd name="connsiteY8" fmla="*/ 428625 h 1168047"/>
              <a:gd name="connsiteX9" fmla="*/ 1297233 w 1821108"/>
              <a:gd name="connsiteY9" fmla="*/ 142875 h 1168047"/>
              <a:gd name="connsiteX10" fmla="*/ 1259133 w 1821108"/>
              <a:gd name="connsiteY10" fmla="*/ 490537 h 1168047"/>
              <a:gd name="connsiteX11" fmla="*/ 1163883 w 1821108"/>
              <a:gd name="connsiteY11" fmla="*/ 80962 h 1168047"/>
              <a:gd name="connsiteX12" fmla="*/ 1140071 w 1821108"/>
              <a:gd name="connsiteY12" fmla="*/ 514350 h 1168047"/>
              <a:gd name="connsiteX13" fmla="*/ 1044821 w 1821108"/>
              <a:gd name="connsiteY13" fmla="*/ 0 h 1168047"/>
              <a:gd name="connsiteX14" fmla="*/ 906708 w 1821108"/>
              <a:gd name="connsiteY14" fmla="*/ 514350 h 1168047"/>
              <a:gd name="connsiteX15" fmla="*/ 830508 w 1821108"/>
              <a:gd name="connsiteY15" fmla="*/ 219075 h 1168047"/>
              <a:gd name="connsiteX16" fmla="*/ 763833 w 1821108"/>
              <a:gd name="connsiteY16" fmla="*/ 457200 h 1168047"/>
              <a:gd name="connsiteX17" fmla="*/ 740021 w 1821108"/>
              <a:gd name="connsiteY17" fmla="*/ 166687 h 1168047"/>
              <a:gd name="connsiteX18" fmla="*/ 659058 w 1821108"/>
              <a:gd name="connsiteY18" fmla="*/ 423862 h 1168047"/>
              <a:gd name="connsiteX19" fmla="*/ 606671 w 1821108"/>
              <a:gd name="connsiteY19" fmla="*/ 204787 h 1168047"/>
              <a:gd name="connsiteX20" fmla="*/ 520946 w 1821108"/>
              <a:gd name="connsiteY20" fmla="*/ 500062 h 1168047"/>
              <a:gd name="connsiteX21" fmla="*/ 439983 w 1821108"/>
              <a:gd name="connsiteY21" fmla="*/ 128587 h 1168047"/>
              <a:gd name="connsiteX22" fmla="*/ 363783 w 1821108"/>
              <a:gd name="connsiteY22" fmla="*/ 509587 h 1168047"/>
              <a:gd name="connsiteX23" fmla="*/ 306633 w 1821108"/>
              <a:gd name="connsiteY23" fmla="*/ 161925 h 1168047"/>
              <a:gd name="connsiteX24" fmla="*/ 173283 w 1821108"/>
              <a:gd name="connsiteY24" fmla="*/ 542925 h 1168047"/>
              <a:gd name="connsiteX25" fmla="*/ 49458 w 1821108"/>
              <a:gd name="connsiteY25" fmla="*/ 85725 h 1168047"/>
              <a:gd name="connsiteX26" fmla="*/ 1833 w 1821108"/>
              <a:gd name="connsiteY26" fmla="*/ 528637 h 1168047"/>
              <a:gd name="connsiteX27" fmla="*/ 1833 w 1821108"/>
              <a:gd name="connsiteY27" fmla="*/ 1123950 h 1168047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4830 w 1824105"/>
              <a:gd name="connsiteY0" fmla="*/ 1123950 h 1125714"/>
              <a:gd name="connsiteX1" fmla="*/ 1824105 w 1824105"/>
              <a:gd name="connsiteY1" fmla="*/ 1123950 h 1125714"/>
              <a:gd name="connsiteX2" fmla="*/ 1819343 w 1824105"/>
              <a:gd name="connsiteY2" fmla="*/ 519112 h 1125714"/>
              <a:gd name="connsiteX3" fmla="*/ 1786005 w 1824105"/>
              <a:gd name="connsiteY3" fmla="*/ 171450 h 1125714"/>
              <a:gd name="connsiteX4" fmla="*/ 1719330 w 1824105"/>
              <a:gd name="connsiteY4" fmla="*/ 519112 h 1125714"/>
              <a:gd name="connsiteX5" fmla="*/ 1576455 w 1824105"/>
              <a:gd name="connsiteY5" fmla="*/ 190500 h 1125714"/>
              <a:gd name="connsiteX6" fmla="*/ 1562168 w 1824105"/>
              <a:gd name="connsiteY6" fmla="*/ 461962 h 1125714"/>
              <a:gd name="connsiteX7" fmla="*/ 1419293 w 1824105"/>
              <a:gd name="connsiteY7" fmla="*/ 42862 h 1125714"/>
              <a:gd name="connsiteX8" fmla="*/ 1347855 w 1824105"/>
              <a:gd name="connsiteY8" fmla="*/ 428625 h 1125714"/>
              <a:gd name="connsiteX9" fmla="*/ 1300230 w 1824105"/>
              <a:gd name="connsiteY9" fmla="*/ 142875 h 1125714"/>
              <a:gd name="connsiteX10" fmla="*/ 1262130 w 1824105"/>
              <a:gd name="connsiteY10" fmla="*/ 490537 h 1125714"/>
              <a:gd name="connsiteX11" fmla="*/ 1166880 w 1824105"/>
              <a:gd name="connsiteY11" fmla="*/ 80962 h 1125714"/>
              <a:gd name="connsiteX12" fmla="*/ 1143068 w 1824105"/>
              <a:gd name="connsiteY12" fmla="*/ 514350 h 1125714"/>
              <a:gd name="connsiteX13" fmla="*/ 1047818 w 1824105"/>
              <a:gd name="connsiteY13" fmla="*/ 0 h 1125714"/>
              <a:gd name="connsiteX14" fmla="*/ 909705 w 1824105"/>
              <a:gd name="connsiteY14" fmla="*/ 514350 h 1125714"/>
              <a:gd name="connsiteX15" fmla="*/ 833505 w 1824105"/>
              <a:gd name="connsiteY15" fmla="*/ 219075 h 1125714"/>
              <a:gd name="connsiteX16" fmla="*/ 766830 w 1824105"/>
              <a:gd name="connsiteY16" fmla="*/ 457200 h 1125714"/>
              <a:gd name="connsiteX17" fmla="*/ 743018 w 1824105"/>
              <a:gd name="connsiteY17" fmla="*/ 166687 h 1125714"/>
              <a:gd name="connsiteX18" fmla="*/ 662055 w 1824105"/>
              <a:gd name="connsiteY18" fmla="*/ 423862 h 1125714"/>
              <a:gd name="connsiteX19" fmla="*/ 609668 w 1824105"/>
              <a:gd name="connsiteY19" fmla="*/ 204787 h 1125714"/>
              <a:gd name="connsiteX20" fmla="*/ 523943 w 1824105"/>
              <a:gd name="connsiteY20" fmla="*/ 500062 h 1125714"/>
              <a:gd name="connsiteX21" fmla="*/ 442980 w 1824105"/>
              <a:gd name="connsiteY21" fmla="*/ 128587 h 1125714"/>
              <a:gd name="connsiteX22" fmla="*/ 366780 w 1824105"/>
              <a:gd name="connsiteY22" fmla="*/ 509587 h 1125714"/>
              <a:gd name="connsiteX23" fmla="*/ 309630 w 1824105"/>
              <a:gd name="connsiteY23" fmla="*/ 161925 h 1125714"/>
              <a:gd name="connsiteX24" fmla="*/ 176280 w 1824105"/>
              <a:gd name="connsiteY24" fmla="*/ 542925 h 1125714"/>
              <a:gd name="connsiteX25" fmla="*/ 9556 w 1824105"/>
              <a:gd name="connsiteY25" fmla="*/ 183356 h 1125714"/>
              <a:gd name="connsiteX26" fmla="*/ 4830 w 1824105"/>
              <a:gd name="connsiteY26" fmla="*/ 528637 h 1125714"/>
              <a:gd name="connsiteX27" fmla="*/ 4830 w 1824105"/>
              <a:gd name="connsiteY27" fmla="*/ 1123950 h 1125714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909705 w 1824105"/>
              <a:gd name="connsiteY14" fmla="*/ 519113 h 1130477"/>
              <a:gd name="connsiteX15" fmla="*/ 833505 w 1824105"/>
              <a:gd name="connsiteY15" fmla="*/ 223838 h 1130477"/>
              <a:gd name="connsiteX16" fmla="*/ 766830 w 1824105"/>
              <a:gd name="connsiteY16" fmla="*/ 461963 h 1130477"/>
              <a:gd name="connsiteX17" fmla="*/ 743018 w 1824105"/>
              <a:gd name="connsiteY17" fmla="*/ 171450 h 1130477"/>
              <a:gd name="connsiteX18" fmla="*/ 662055 w 1824105"/>
              <a:gd name="connsiteY18" fmla="*/ 428625 h 1130477"/>
              <a:gd name="connsiteX19" fmla="*/ 609668 w 1824105"/>
              <a:gd name="connsiteY19" fmla="*/ 209550 h 1130477"/>
              <a:gd name="connsiteX20" fmla="*/ 523943 w 1824105"/>
              <a:gd name="connsiteY20" fmla="*/ 504825 h 1130477"/>
              <a:gd name="connsiteX21" fmla="*/ 442980 w 1824105"/>
              <a:gd name="connsiteY21" fmla="*/ 133350 h 1130477"/>
              <a:gd name="connsiteX22" fmla="*/ 366780 w 1824105"/>
              <a:gd name="connsiteY22" fmla="*/ 514350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909705 w 1824105"/>
              <a:gd name="connsiteY14" fmla="*/ 519113 h 1130477"/>
              <a:gd name="connsiteX15" fmla="*/ 833505 w 1824105"/>
              <a:gd name="connsiteY15" fmla="*/ 223838 h 1130477"/>
              <a:gd name="connsiteX16" fmla="*/ 766830 w 1824105"/>
              <a:gd name="connsiteY16" fmla="*/ 461963 h 1130477"/>
              <a:gd name="connsiteX17" fmla="*/ 743018 w 1824105"/>
              <a:gd name="connsiteY17" fmla="*/ 171450 h 1130477"/>
              <a:gd name="connsiteX18" fmla="*/ 662055 w 1824105"/>
              <a:gd name="connsiteY18" fmla="*/ 428625 h 1130477"/>
              <a:gd name="connsiteX19" fmla="*/ 609668 w 1824105"/>
              <a:gd name="connsiteY19" fmla="*/ 209550 h 1130477"/>
              <a:gd name="connsiteX20" fmla="*/ 523943 w 1824105"/>
              <a:gd name="connsiteY20" fmla="*/ 504825 h 1130477"/>
              <a:gd name="connsiteX21" fmla="*/ 442980 w 1824105"/>
              <a:gd name="connsiteY21" fmla="*/ 133350 h 1130477"/>
              <a:gd name="connsiteX22" fmla="*/ 307198 w 1824105"/>
              <a:gd name="connsiteY22" fmla="*/ 516731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909705 w 1824105"/>
              <a:gd name="connsiteY14" fmla="*/ 519113 h 1130477"/>
              <a:gd name="connsiteX15" fmla="*/ 833505 w 1824105"/>
              <a:gd name="connsiteY15" fmla="*/ 223838 h 1130477"/>
              <a:gd name="connsiteX16" fmla="*/ 766830 w 1824105"/>
              <a:gd name="connsiteY16" fmla="*/ 461963 h 1130477"/>
              <a:gd name="connsiteX17" fmla="*/ 743018 w 1824105"/>
              <a:gd name="connsiteY17" fmla="*/ 171450 h 1130477"/>
              <a:gd name="connsiteX18" fmla="*/ 662055 w 1824105"/>
              <a:gd name="connsiteY18" fmla="*/ 428625 h 1130477"/>
              <a:gd name="connsiteX19" fmla="*/ 609668 w 1824105"/>
              <a:gd name="connsiteY19" fmla="*/ 209550 h 1130477"/>
              <a:gd name="connsiteX20" fmla="*/ 523943 w 1824105"/>
              <a:gd name="connsiteY20" fmla="*/ 504825 h 1130477"/>
              <a:gd name="connsiteX21" fmla="*/ 442980 w 1824105"/>
              <a:gd name="connsiteY21" fmla="*/ 133350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909705 w 1824105"/>
              <a:gd name="connsiteY14" fmla="*/ 519113 h 1130477"/>
              <a:gd name="connsiteX15" fmla="*/ 833505 w 1824105"/>
              <a:gd name="connsiteY15" fmla="*/ 223838 h 1130477"/>
              <a:gd name="connsiteX16" fmla="*/ 766830 w 1824105"/>
              <a:gd name="connsiteY16" fmla="*/ 461963 h 1130477"/>
              <a:gd name="connsiteX17" fmla="*/ 743018 w 1824105"/>
              <a:gd name="connsiteY17" fmla="*/ 171450 h 1130477"/>
              <a:gd name="connsiteX18" fmla="*/ 662055 w 1824105"/>
              <a:gd name="connsiteY18" fmla="*/ 428625 h 1130477"/>
              <a:gd name="connsiteX19" fmla="*/ 609668 w 1824105"/>
              <a:gd name="connsiteY19" fmla="*/ 209550 h 1130477"/>
              <a:gd name="connsiteX20" fmla="*/ 523943 w 1824105"/>
              <a:gd name="connsiteY20" fmla="*/ 504825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909705 w 1824105"/>
              <a:gd name="connsiteY14" fmla="*/ 519113 h 1130477"/>
              <a:gd name="connsiteX15" fmla="*/ 833505 w 1824105"/>
              <a:gd name="connsiteY15" fmla="*/ 223838 h 1130477"/>
              <a:gd name="connsiteX16" fmla="*/ 766830 w 1824105"/>
              <a:gd name="connsiteY16" fmla="*/ 461963 h 1130477"/>
              <a:gd name="connsiteX17" fmla="*/ 743018 w 1824105"/>
              <a:gd name="connsiteY17" fmla="*/ 171450 h 1130477"/>
              <a:gd name="connsiteX18" fmla="*/ 662055 w 1824105"/>
              <a:gd name="connsiteY18" fmla="*/ 428625 h 1130477"/>
              <a:gd name="connsiteX19" fmla="*/ 609668 w 1824105"/>
              <a:gd name="connsiteY19" fmla="*/ 209550 h 1130477"/>
              <a:gd name="connsiteX20" fmla="*/ 464360 w 1824105"/>
              <a:gd name="connsiteY20" fmla="*/ 573881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909705 w 1824105"/>
              <a:gd name="connsiteY14" fmla="*/ 519113 h 1130477"/>
              <a:gd name="connsiteX15" fmla="*/ 833505 w 1824105"/>
              <a:gd name="connsiteY15" fmla="*/ 223838 h 1130477"/>
              <a:gd name="connsiteX16" fmla="*/ 766830 w 1824105"/>
              <a:gd name="connsiteY16" fmla="*/ 461963 h 1130477"/>
              <a:gd name="connsiteX17" fmla="*/ 743018 w 1824105"/>
              <a:gd name="connsiteY17" fmla="*/ 171450 h 1130477"/>
              <a:gd name="connsiteX18" fmla="*/ 662055 w 1824105"/>
              <a:gd name="connsiteY18" fmla="*/ 428625 h 1130477"/>
              <a:gd name="connsiteX19" fmla="*/ 609668 w 1824105"/>
              <a:gd name="connsiteY19" fmla="*/ 209550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909705 w 1824105"/>
              <a:gd name="connsiteY14" fmla="*/ 519113 h 1130477"/>
              <a:gd name="connsiteX15" fmla="*/ 833505 w 1824105"/>
              <a:gd name="connsiteY15" fmla="*/ 223838 h 1130477"/>
              <a:gd name="connsiteX16" fmla="*/ 766830 w 1824105"/>
              <a:gd name="connsiteY16" fmla="*/ 461963 h 1130477"/>
              <a:gd name="connsiteX17" fmla="*/ 743018 w 1824105"/>
              <a:gd name="connsiteY17" fmla="*/ 171450 h 1130477"/>
              <a:gd name="connsiteX18" fmla="*/ 662055 w 1824105"/>
              <a:gd name="connsiteY18" fmla="*/ 428625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909705 w 1824105"/>
              <a:gd name="connsiteY14" fmla="*/ 519113 h 1130477"/>
              <a:gd name="connsiteX15" fmla="*/ 833505 w 1824105"/>
              <a:gd name="connsiteY15" fmla="*/ 223838 h 1130477"/>
              <a:gd name="connsiteX16" fmla="*/ 766830 w 1824105"/>
              <a:gd name="connsiteY16" fmla="*/ 461963 h 1130477"/>
              <a:gd name="connsiteX17" fmla="*/ 743018 w 1824105"/>
              <a:gd name="connsiteY17" fmla="*/ 171450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909705 w 1824105"/>
              <a:gd name="connsiteY14" fmla="*/ 519113 h 1130477"/>
              <a:gd name="connsiteX15" fmla="*/ 833505 w 1824105"/>
              <a:gd name="connsiteY15" fmla="*/ 223838 h 1130477"/>
              <a:gd name="connsiteX16" fmla="*/ 766830 w 1824105"/>
              <a:gd name="connsiteY16" fmla="*/ 461963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909705 w 1824105"/>
              <a:gd name="connsiteY14" fmla="*/ 519113 h 1130477"/>
              <a:gd name="connsiteX15" fmla="*/ 833505 w 1824105"/>
              <a:gd name="connsiteY15" fmla="*/ 223838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909705 w 1824105"/>
              <a:gd name="connsiteY14" fmla="*/ 519113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47818 w 1824105"/>
              <a:gd name="connsiteY13" fmla="*/ 4763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43068 w 1824105"/>
              <a:gd name="connsiteY12" fmla="*/ 519113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576455 w 1824105"/>
              <a:gd name="connsiteY5" fmla="*/ 195263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562168 w 1824105"/>
              <a:gd name="connsiteY6" fmla="*/ 466725 h 1130477"/>
              <a:gd name="connsiteX7" fmla="*/ 1419293 w 1824105"/>
              <a:gd name="connsiteY7" fmla="*/ 4762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562168 w 1824105"/>
              <a:gd name="connsiteY6" fmla="*/ 466725 h 1130477"/>
              <a:gd name="connsiteX7" fmla="*/ 1478876 w 1824105"/>
              <a:gd name="connsiteY7" fmla="*/ 180975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562168 w 1824105"/>
              <a:gd name="connsiteY6" fmla="*/ 466725 h 1130477"/>
              <a:gd name="connsiteX7" fmla="*/ 1481261 w 1824105"/>
              <a:gd name="connsiteY7" fmla="*/ 169069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347855 w 1824105"/>
              <a:gd name="connsiteY8" fmla="*/ 433388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38422 w 1824105"/>
              <a:gd name="connsiteY8" fmla="*/ 235744 h 1130477"/>
              <a:gd name="connsiteX9" fmla="*/ 1300230 w 1824105"/>
              <a:gd name="connsiteY9" fmla="*/ 147638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38422 w 1824105"/>
              <a:gd name="connsiteY8" fmla="*/ 235744 h 1130477"/>
              <a:gd name="connsiteX9" fmla="*/ 1390796 w 1824105"/>
              <a:gd name="connsiteY9" fmla="*/ 100013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38422 w 1824105"/>
              <a:gd name="connsiteY8" fmla="*/ 235744 h 1130477"/>
              <a:gd name="connsiteX9" fmla="*/ 1390796 w 1824105"/>
              <a:gd name="connsiteY9" fmla="*/ 100013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262130 w 1824105"/>
              <a:gd name="connsiteY10" fmla="*/ 495300 h 1130477"/>
              <a:gd name="connsiteX11" fmla="*/ 1166880 w 1824105"/>
              <a:gd name="connsiteY11" fmla="*/ 85725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345546 w 1824105"/>
              <a:gd name="connsiteY10" fmla="*/ 481012 h 1130477"/>
              <a:gd name="connsiteX11" fmla="*/ 1166880 w 1824105"/>
              <a:gd name="connsiteY11" fmla="*/ 85725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345546 w 1824105"/>
              <a:gd name="connsiteY10" fmla="*/ 481012 h 1130477"/>
              <a:gd name="connsiteX11" fmla="*/ 1276512 w 1824105"/>
              <a:gd name="connsiteY11" fmla="*/ 264319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333630 w 1824105"/>
              <a:gd name="connsiteY10" fmla="*/ 516731 h 1130477"/>
              <a:gd name="connsiteX11" fmla="*/ 1276512 w 1824105"/>
              <a:gd name="connsiteY11" fmla="*/ 264319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333630 w 1824105"/>
              <a:gd name="connsiteY10" fmla="*/ 516731 h 1130477"/>
              <a:gd name="connsiteX11" fmla="*/ 1276512 w 1824105"/>
              <a:gd name="connsiteY11" fmla="*/ 264319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333630 w 1824105"/>
              <a:gd name="connsiteY10" fmla="*/ 516731 h 1130477"/>
              <a:gd name="connsiteX11" fmla="*/ 1276512 w 1824105"/>
              <a:gd name="connsiteY11" fmla="*/ 264319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333630 w 1824105"/>
              <a:gd name="connsiteY10" fmla="*/ 516731 h 1130477"/>
              <a:gd name="connsiteX11" fmla="*/ 1276512 w 1824105"/>
              <a:gd name="connsiteY11" fmla="*/ 264319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333630 w 1824105"/>
              <a:gd name="connsiteY10" fmla="*/ 516731 h 1130477"/>
              <a:gd name="connsiteX11" fmla="*/ 1276512 w 1824105"/>
              <a:gd name="connsiteY11" fmla="*/ 264319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4360 w 1824105"/>
              <a:gd name="connsiteY20" fmla="*/ 566737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333630 w 1824105"/>
              <a:gd name="connsiteY10" fmla="*/ 516731 h 1130477"/>
              <a:gd name="connsiteX11" fmla="*/ 1276512 w 1824105"/>
              <a:gd name="connsiteY11" fmla="*/ 264319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52629 w 1824105"/>
              <a:gd name="connsiteY16" fmla="*/ 533401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1977 w 1824105"/>
              <a:gd name="connsiteY20" fmla="*/ 521493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333630 w 1824105"/>
              <a:gd name="connsiteY10" fmla="*/ 516731 h 1130477"/>
              <a:gd name="connsiteX11" fmla="*/ 1276512 w 1824105"/>
              <a:gd name="connsiteY11" fmla="*/ 264319 h 1130477"/>
              <a:gd name="connsiteX12" fmla="*/ 1183584 w 1824105"/>
              <a:gd name="connsiteY12" fmla="*/ 550070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47863 w 1824105"/>
              <a:gd name="connsiteY16" fmla="*/ 526257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1977 w 1824105"/>
              <a:gd name="connsiteY20" fmla="*/ 521493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333630 w 1824105"/>
              <a:gd name="connsiteY10" fmla="*/ 516731 h 1130477"/>
              <a:gd name="connsiteX11" fmla="*/ 1276512 w 1824105"/>
              <a:gd name="connsiteY11" fmla="*/ 264319 h 1130477"/>
              <a:gd name="connsiteX12" fmla="*/ 1183584 w 1824105"/>
              <a:gd name="connsiteY12" fmla="*/ 528639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47863 w 1824105"/>
              <a:gd name="connsiteY16" fmla="*/ 526257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1977 w 1824105"/>
              <a:gd name="connsiteY20" fmla="*/ 521493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4830 w 1824105"/>
              <a:gd name="connsiteY0" fmla="*/ 1128713 h 1130477"/>
              <a:gd name="connsiteX1" fmla="*/ 1824105 w 1824105"/>
              <a:gd name="connsiteY1" fmla="*/ 1128713 h 1130477"/>
              <a:gd name="connsiteX2" fmla="*/ 1819343 w 1824105"/>
              <a:gd name="connsiteY2" fmla="*/ 523875 h 1130477"/>
              <a:gd name="connsiteX3" fmla="*/ 1786005 w 1824105"/>
              <a:gd name="connsiteY3" fmla="*/ 176213 h 1130477"/>
              <a:gd name="connsiteX4" fmla="*/ 1719330 w 1824105"/>
              <a:gd name="connsiteY4" fmla="*/ 523875 h 1130477"/>
              <a:gd name="connsiteX5" fmla="*/ 1636038 w 1824105"/>
              <a:gd name="connsiteY5" fmla="*/ 161925 h 1130477"/>
              <a:gd name="connsiteX6" fmla="*/ 1602686 w 1824105"/>
              <a:gd name="connsiteY6" fmla="*/ 481012 h 1130477"/>
              <a:gd name="connsiteX7" fmla="*/ 1481261 w 1824105"/>
              <a:gd name="connsiteY7" fmla="*/ 169069 h 1130477"/>
              <a:gd name="connsiteX8" fmla="*/ 1457488 w 1824105"/>
              <a:gd name="connsiteY8" fmla="*/ 240507 h 1130477"/>
              <a:gd name="connsiteX9" fmla="*/ 1390796 w 1824105"/>
              <a:gd name="connsiteY9" fmla="*/ 100013 h 1130477"/>
              <a:gd name="connsiteX10" fmla="*/ 1333630 w 1824105"/>
              <a:gd name="connsiteY10" fmla="*/ 516731 h 1130477"/>
              <a:gd name="connsiteX11" fmla="*/ 1276512 w 1824105"/>
              <a:gd name="connsiteY11" fmla="*/ 264319 h 1130477"/>
              <a:gd name="connsiteX12" fmla="*/ 1183584 w 1824105"/>
              <a:gd name="connsiteY12" fmla="*/ 521496 h 1130477"/>
              <a:gd name="connsiteX13" fmla="*/ 1083568 w 1824105"/>
              <a:gd name="connsiteY13" fmla="*/ 38100 h 1130477"/>
              <a:gd name="connsiteX14" fmla="*/ 1043171 w 1824105"/>
              <a:gd name="connsiteY14" fmla="*/ 507206 h 1130477"/>
              <a:gd name="connsiteX15" fmla="*/ 962204 w 1824105"/>
              <a:gd name="connsiteY15" fmla="*/ 95250 h 1130477"/>
              <a:gd name="connsiteX16" fmla="*/ 847863 w 1824105"/>
              <a:gd name="connsiteY16" fmla="*/ 526257 h 1130477"/>
              <a:gd name="connsiteX17" fmla="*/ 764468 w 1824105"/>
              <a:gd name="connsiteY17" fmla="*/ 214313 h 1130477"/>
              <a:gd name="connsiteX18" fmla="*/ 683506 w 1824105"/>
              <a:gd name="connsiteY18" fmla="*/ 476250 h 1130477"/>
              <a:gd name="connsiteX19" fmla="*/ 564385 w 1824105"/>
              <a:gd name="connsiteY19" fmla="*/ 145256 h 1130477"/>
              <a:gd name="connsiteX20" fmla="*/ 461977 w 1824105"/>
              <a:gd name="connsiteY20" fmla="*/ 521493 h 1130477"/>
              <a:gd name="connsiteX21" fmla="*/ 314281 w 1824105"/>
              <a:gd name="connsiteY21" fmla="*/ 140494 h 1130477"/>
              <a:gd name="connsiteX22" fmla="*/ 297664 w 1824105"/>
              <a:gd name="connsiteY22" fmla="*/ 426244 h 1130477"/>
              <a:gd name="connsiteX23" fmla="*/ 157098 w 1824105"/>
              <a:gd name="connsiteY23" fmla="*/ 0 h 1130477"/>
              <a:gd name="connsiteX24" fmla="*/ 176280 w 1824105"/>
              <a:gd name="connsiteY24" fmla="*/ 547688 h 1130477"/>
              <a:gd name="connsiteX25" fmla="*/ 9556 w 1824105"/>
              <a:gd name="connsiteY25" fmla="*/ 188119 h 1130477"/>
              <a:gd name="connsiteX26" fmla="*/ 4830 w 1824105"/>
              <a:gd name="connsiteY26" fmla="*/ 533400 h 1130477"/>
              <a:gd name="connsiteX27" fmla="*/ 4830 w 1824105"/>
              <a:gd name="connsiteY27" fmla="*/ 1128713 h 1130477"/>
              <a:gd name="connsiteX0" fmla="*/ 870 w 1824972"/>
              <a:gd name="connsiteY0" fmla="*/ 1128713 h 1130477"/>
              <a:gd name="connsiteX1" fmla="*/ 1824972 w 1824972"/>
              <a:gd name="connsiteY1" fmla="*/ 1128713 h 1130477"/>
              <a:gd name="connsiteX2" fmla="*/ 1820210 w 1824972"/>
              <a:gd name="connsiteY2" fmla="*/ 523875 h 1130477"/>
              <a:gd name="connsiteX3" fmla="*/ 1786872 w 1824972"/>
              <a:gd name="connsiteY3" fmla="*/ 176213 h 1130477"/>
              <a:gd name="connsiteX4" fmla="*/ 1720197 w 1824972"/>
              <a:gd name="connsiteY4" fmla="*/ 523875 h 1130477"/>
              <a:gd name="connsiteX5" fmla="*/ 1636905 w 1824972"/>
              <a:gd name="connsiteY5" fmla="*/ 161925 h 1130477"/>
              <a:gd name="connsiteX6" fmla="*/ 1603553 w 1824972"/>
              <a:gd name="connsiteY6" fmla="*/ 481012 h 1130477"/>
              <a:gd name="connsiteX7" fmla="*/ 1482128 w 1824972"/>
              <a:gd name="connsiteY7" fmla="*/ 169069 h 1130477"/>
              <a:gd name="connsiteX8" fmla="*/ 1458355 w 1824972"/>
              <a:gd name="connsiteY8" fmla="*/ 240507 h 1130477"/>
              <a:gd name="connsiteX9" fmla="*/ 1391663 w 1824972"/>
              <a:gd name="connsiteY9" fmla="*/ 100013 h 1130477"/>
              <a:gd name="connsiteX10" fmla="*/ 1334497 w 1824972"/>
              <a:gd name="connsiteY10" fmla="*/ 516731 h 1130477"/>
              <a:gd name="connsiteX11" fmla="*/ 1277379 w 1824972"/>
              <a:gd name="connsiteY11" fmla="*/ 264319 h 1130477"/>
              <a:gd name="connsiteX12" fmla="*/ 1184451 w 1824972"/>
              <a:gd name="connsiteY12" fmla="*/ 521496 h 1130477"/>
              <a:gd name="connsiteX13" fmla="*/ 1084435 w 1824972"/>
              <a:gd name="connsiteY13" fmla="*/ 38100 h 1130477"/>
              <a:gd name="connsiteX14" fmla="*/ 1044038 w 1824972"/>
              <a:gd name="connsiteY14" fmla="*/ 507206 h 1130477"/>
              <a:gd name="connsiteX15" fmla="*/ 963071 w 1824972"/>
              <a:gd name="connsiteY15" fmla="*/ 95250 h 1130477"/>
              <a:gd name="connsiteX16" fmla="*/ 848730 w 1824972"/>
              <a:gd name="connsiteY16" fmla="*/ 526257 h 1130477"/>
              <a:gd name="connsiteX17" fmla="*/ 765335 w 1824972"/>
              <a:gd name="connsiteY17" fmla="*/ 214313 h 1130477"/>
              <a:gd name="connsiteX18" fmla="*/ 684373 w 1824972"/>
              <a:gd name="connsiteY18" fmla="*/ 476250 h 1130477"/>
              <a:gd name="connsiteX19" fmla="*/ 565252 w 1824972"/>
              <a:gd name="connsiteY19" fmla="*/ 145256 h 1130477"/>
              <a:gd name="connsiteX20" fmla="*/ 462844 w 1824972"/>
              <a:gd name="connsiteY20" fmla="*/ 521493 h 1130477"/>
              <a:gd name="connsiteX21" fmla="*/ 315148 w 1824972"/>
              <a:gd name="connsiteY21" fmla="*/ 140494 h 1130477"/>
              <a:gd name="connsiteX22" fmla="*/ 298531 w 1824972"/>
              <a:gd name="connsiteY22" fmla="*/ 426244 h 1130477"/>
              <a:gd name="connsiteX23" fmla="*/ 157965 w 1824972"/>
              <a:gd name="connsiteY23" fmla="*/ 0 h 1130477"/>
              <a:gd name="connsiteX24" fmla="*/ 177147 w 1824972"/>
              <a:gd name="connsiteY24" fmla="*/ 547688 h 1130477"/>
              <a:gd name="connsiteX25" fmla="*/ 10423 w 1824972"/>
              <a:gd name="connsiteY25" fmla="*/ 188119 h 1130477"/>
              <a:gd name="connsiteX26" fmla="*/ 5697 w 1824972"/>
              <a:gd name="connsiteY26" fmla="*/ 533400 h 1130477"/>
              <a:gd name="connsiteX27" fmla="*/ 870 w 1824972"/>
              <a:gd name="connsiteY27" fmla="*/ 1128713 h 1130477"/>
              <a:gd name="connsiteX0" fmla="*/ 870 w 1824972"/>
              <a:gd name="connsiteY0" fmla="*/ 1128713 h 1129418"/>
              <a:gd name="connsiteX1" fmla="*/ 1824972 w 1824972"/>
              <a:gd name="connsiteY1" fmla="*/ 1128713 h 1129418"/>
              <a:gd name="connsiteX2" fmla="*/ 1820210 w 1824972"/>
              <a:gd name="connsiteY2" fmla="*/ 523875 h 1129418"/>
              <a:gd name="connsiteX3" fmla="*/ 1786872 w 1824972"/>
              <a:gd name="connsiteY3" fmla="*/ 176213 h 1129418"/>
              <a:gd name="connsiteX4" fmla="*/ 1720197 w 1824972"/>
              <a:gd name="connsiteY4" fmla="*/ 523875 h 1129418"/>
              <a:gd name="connsiteX5" fmla="*/ 1636905 w 1824972"/>
              <a:gd name="connsiteY5" fmla="*/ 161925 h 1129418"/>
              <a:gd name="connsiteX6" fmla="*/ 1603553 w 1824972"/>
              <a:gd name="connsiteY6" fmla="*/ 481012 h 1129418"/>
              <a:gd name="connsiteX7" fmla="*/ 1482128 w 1824972"/>
              <a:gd name="connsiteY7" fmla="*/ 169069 h 1129418"/>
              <a:gd name="connsiteX8" fmla="*/ 1458355 w 1824972"/>
              <a:gd name="connsiteY8" fmla="*/ 240507 h 1129418"/>
              <a:gd name="connsiteX9" fmla="*/ 1391663 w 1824972"/>
              <a:gd name="connsiteY9" fmla="*/ 100013 h 1129418"/>
              <a:gd name="connsiteX10" fmla="*/ 1334497 w 1824972"/>
              <a:gd name="connsiteY10" fmla="*/ 516731 h 1129418"/>
              <a:gd name="connsiteX11" fmla="*/ 1277379 w 1824972"/>
              <a:gd name="connsiteY11" fmla="*/ 264319 h 1129418"/>
              <a:gd name="connsiteX12" fmla="*/ 1184451 w 1824972"/>
              <a:gd name="connsiteY12" fmla="*/ 521496 h 1129418"/>
              <a:gd name="connsiteX13" fmla="*/ 1084435 w 1824972"/>
              <a:gd name="connsiteY13" fmla="*/ 38100 h 1129418"/>
              <a:gd name="connsiteX14" fmla="*/ 1044038 w 1824972"/>
              <a:gd name="connsiteY14" fmla="*/ 507206 h 1129418"/>
              <a:gd name="connsiteX15" fmla="*/ 963071 w 1824972"/>
              <a:gd name="connsiteY15" fmla="*/ 95250 h 1129418"/>
              <a:gd name="connsiteX16" fmla="*/ 848730 w 1824972"/>
              <a:gd name="connsiteY16" fmla="*/ 526257 h 1129418"/>
              <a:gd name="connsiteX17" fmla="*/ 765335 w 1824972"/>
              <a:gd name="connsiteY17" fmla="*/ 214313 h 1129418"/>
              <a:gd name="connsiteX18" fmla="*/ 684373 w 1824972"/>
              <a:gd name="connsiteY18" fmla="*/ 476250 h 1129418"/>
              <a:gd name="connsiteX19" fmla="*/ 565252 w 1824972"/>
              <a:gd name="connsiteY19" fmla="*/ 145256 h 1129418"/>
              <a:gd name="connsiteX20" fmla="*/ 462844 w 1824972"/>
              <a:gd name="connsiteY20" fmla="*/ 521493 h 1129418"/>
              <a:gd name="connsiteX21" fmla="*/ 315148 w 1824972"/>
              <a:gd name="connsiteY21" fmla="*/ 140494 h 1129418"/>
              <a:gd name="connsiteX22" fmla="*/ 298531 w 1824972"/>
              <a:gd name="connsiteY22" fmla="*/ 426244 h 1129418"/>
              <a:gd name="connsiteX23" fmla="*/ 157965 w 1824972"/>
              <a:gd name="connsiteY23" fmla="*/ 0 h 1129418"/>
              <a:gd name="connsiteX24" fmla="*/ 177147 w 1824972"/>
              <a:gd name="connsiteY24" fmla="*/ 547688 h 1129418"/>
              <a:gd name="connsiteX25" fmla="*/ 10423 w 1824972"/>
              <a:gd name="connsiteY25" fmla="*/ 188119 h 1129418"/>
              <a:gd name="connsiteX26" fmla="*/ 5697 w 1824972"/>
              <a:gd name="connsiteY26" fmla="*/ 533400 h 1129418"/>
              <a:gd name="connsiteX27" fmla="*/ 870 w 1824972"/>
              <a:gd name="connsiteY27" fmla="*/ 1128713 h 1129418"/>
              <a:gd name="connsiteX0" fmla="*/ 870 w 1824972"/>
              <a:gd name="connsiteY0" fmla="*/ 1128713 h 1129418"/>
              <a:gd name="connsiteX1" fmla="*/ 1824972 w 1824972"/>
              <a:gd name="connsiteY1" fmla="*/ 1128713 h 1129418"/>
              <a:gd name="connsiteX2" fmla="*/ 1822623 w 1824972"/>
              <a:gd name="connsiteY2" fmla="*/ 526256 h 1129418"/>
              <a:gd name="connsiteX3" fmla="*/ 1786872 w 1824972"/>
              <a:gd name="connsiteY3" fmla="*/ 176213 h 1129418"/>
              <a:gd name="connsiteX4" fmla="*/ 1720197 w 1824972"/>
              <a:gd name="connsiteY4" fmla="*/ 523875 h 1129418"/>
              <a:gd name="connsiteX5" fmla="*/ 1636905 w 1824972"/>
              <a:gd name="connsiteY5" fmla="*/ 161925 h 1129418"/>
              <a:gd name="connsiteX6" fmla="*/ 1603553 w 1824972"/>
              <a:gd name="connsiteY6" fmla="*/ 481012 h 1129418"/>
              <a:gd name="connsiteX7" fmla="*/ 1482128 w 1824972"/>
              <a:gd name="connsiteY7" fmla="*/ 169069 h 1129418"/>
              <a:gd name="connsiteX8" fmla="*/ 1458355 w 1824972"/>
              <a:gd name="connsiteY8" fmla="*/ 240507 h 1129418"/>
              <a:gd name="connsiteX9" fmla="*/ 1391663 w 1824972"/>
              <a:gd name="connsiteY9" fmla="*/ 100013 h 1129418"/>
              <a:gd name="connsiteX10" fmla="*/ 1334497 w 1824972"/>
              <a:gd name="connsiteY10" fmla="*/ 516731 h 1129418"/>
              <a:gd name="connsiteX11" fmla="*/ 1277379 w 1824972"/>
              <a:gd name="connsiteY11" fmla="*/ 264319 h 1129418"/>
              <a:gd name="connsiteX12" fmla="*/ 1184451 w 1824972"/>
              <a:gd name="connsiteY12" fmla="*/ 521496 h 1129418"/>
              <a:gd name="connsiteX13" fmla="*/ 1084435 w 1824972"/>
              <a:gd name="connsiteY13" fmla="*/ 38100 h 1129418"/>
              <a:gd name="connsiteX14" fmla="*/ 1044038 w 1824972"/>
              <a:gd name="connsiteY14" fmla="*/ 507206 h 1129418"/>
              <a:gd name="connsiteX15" fmla="*/ 963071 w 1824972"/>
              <a:gd name="connsiteY15" fmla="*/ 95250 h 1129418"/>
              <a:gd name="connsiteX16" fmla="*/ 848730 w 1824972"/>
              <a:gd name="connsiteY16" fmla="*/ 526257 h 1129418"/>
              <a:gd name="connsiteX17" fmla="*/ 765335 w 1824972"/>
              <a:gd name="connsiteY17" fmla="*/ 214313 h 1129418"/>
              <a:gd name="connsiteX18" fmla="*/ 684373 w 1824972"/>
              <a:gd name="connsiteY18" fmla="*/ 476250 h 1129418"/>
              <a:gd name="connsiteX19" fmla="*/ 565252 w 1824972"/>
              <a:gd name="connsiteY19" fmla="*/ 145256 h 1129418"/>
              <a:gd name="connsiteX20" fmla="*/ 462844 w 1824972"/>
              <a:gd name="connsiteY20" fmla="*/ 521493 h 1129418"/>
              <a:gd name="connsiteX21" fmla="*/ 315148 w 1824972"/>
              <a:gd name="connsiteY21" fmla="*/ 140494 h 1129418"/>
              <a:gd name="connsiteX22" fmla="*/ 298531 w 1824972"/>
              <a:gd name="connsiteY22" fmla="*/ 426244 h 1129418"/>
              <a:gd name="connsiteX23" fmla="*/ 157965 w 1824972"/>
              <a:gd name="connsiteY23" fmla="*/ 0 h 1129418"/>
              <a:gd name="connsiteX24" fmla="*/ 177147 w 1824972"/>
              <a:gd name="connsiteY24" fmla="*/ 547688 h 1129418"/>
              <a:gd name="connsiteX25" fmla="*/ 10423 w 1824972"/>
              <a:gd name="connsiteY25" fmla="*/ 188119 h 1129418"/>
              <a:gd name="connsiteX26" fmla="*/ 5697 w 1824972"/>
              <a:gd name="connsiteY26" fmla="*/ 533400 h 1129418"/>
              <a:gd name="connsiteX27" fmla="*/ 870 w 1824972"/>
              <a:gd name="connsiteY27" fmla="*/ 1128713 h 1129418"/>
              <a:gd name="connsiteX0" fmla="*/ 870 w 1825486"/>
              <a:gd name="connsiteY0" fmla="*/ 1128713 h 1129418"/>
              <a:gd name="connsiteX1" fmla="*/ 1824972 w 1825486"/>
              <a:gd name="connsiteY1" fmla="*/ 1128713 h 1129418"/>
              <a:gd name="connsiteX2" fmla="*/ 1825036 w 1825486"/>
              <a:gd name="connsiteY2" fmla="*/ 526256 h 1129418"/>
              <a:gd name="connsiteX3" fmla="*/ 1786872 w 1825486"/>
              <a:gd name="connsiteY3" fmla="*/ 176213 h 1129418"/>
              <a:gd name="connsiteX4" fmla="*/ 1720197 w 1825486"/>
              <a:gd name="connsiteY4" fmla="*/ 523875 h 1129418"/>
              <a:gd name="connsiteX5" fmla="*/ 1636905 w 1825486"/>
              <a:gd name="connsiteY5" fmla="*/ 161925 h 1129418"/>
              <a:gd name="connsiteX6" fmla="*/ 1603553 w 1825486"/>
              <a:gd name="connsiteY6" fmla="*/ 481012 h 1129418"/>
              <a:gd name="connsiteX7" fmla="*/ 1482128 w 1825486"/>
              <a:gd name="connsiteY7" fmla="*/ 169069 h 1129418"/>
              <a:gd name="connsiteX8" fmla="*/ 1458355 w 1825486"/>
              <a:gd name="connsiteY8" fmla="*/ 240507 h 1129418"/>
              <a:gd name="connsiteX9" fmla="*/ 1391663 w 1825486"/>
              <a:gd name="connsiteY9" fmla="*/ 100013 h 1129418"/>
              <a:gd name="connsiteX10" fmla="*/ 1334497 w 1825486"/>
              <a:gd name="connsiteY10" fmla="*/ 516731 h 1129418"/>
              <a:gd name="connsiteX11" fmla="*/ 1277379 w 1825486"/>
              <a:gd name="connsiteY11" fmla="*/ 264319 h 1129418"/>
              <a:gd name="connsiteX12" fmla="*/ 1184451 w 1825486"/>
              <a:gd name="connsiteY12" fmla="*/ 521496 h 1129418"/>
              <a:gd name="connsiteX13" fmla="*/ 1084435 w 1825486"/>
              <a:gd name="connsiteY13" fmla="*/ 38100 h 1129418"/>
              <a:gd name="connsiteX14" fmla="*/ 1044038 w 1825486"/>
              <a:gd name="connsiteY14" fmla="*/ 507206 h 1129418"/>
              <a:gd name="connsiteX15" fmla="*/ 963071 w 1825486"/>
              <a:gd name="connsiteY15" fmla="*/ 95250 h 1129418"/>
              <a:gd name="connsiteX16" fmla="*/ 848730 w 1825486"/>
              <a:gd name="connsiteY16" fmla="*/ 526257 h 1129418"/>
              <a:gd name="connsiteX17" fmla="*/ 765335 w 1825486"/>
              <a:gd name="connsiteY17" fmla="*/ 214313 h 1129418"/>
              <a:gd name="connsiteX18" fmla="*/ 684373 w 1825486"/>
              <a:gd name="connsiteY18" fmla="*/ 476250 h 1129418"/>
              <a:gd name="connsiteX19" fmla="*/ 565252 w 1825486"/>
              <a:gd name="connsiteY19" fmla="*/ 145256 h 1129418"/>
              <a:gd name="connsiteX20" fmla="*/ 462844 w 1825486"/>
              <a:gd name="connsiteY20" fmla="*/ 521493 h 1129418"/>
              <a:gd name="connsiteX21" fmla="*/ 315148 w 1825486"/>
              <a:gd name="connsiteY21" fmla="*/ 140494 h 1129418"/>
              <a:gd name="connsiteX22" fmla="*/ 298531 w 1825486"/>
              <a:gd name="connsiteY22" fmla="*/ 426244 h 1129418"/>
              <a:gd name="connsiteX23" fmla="*/ 157965 w 1825486"/>
              <a:gd name="connsiteY23" fmla="*/ 0 h 1129418"/>
              <a:gd name="connsiteX24" fmla="*/ 177147 w 1825486"/>
              <a:gd name="connsiteY24" fmla="*/ 547688 h 1129418"/>
              <a:gd name="connsiteX25" fmla="*/ 10423 w 1825486"/>
              <a:gd name="connsiteY25" fmla="*/ 188119 h 1129418"/>
              <a:gd name="connsiteX26" fmla="*/ 5697 w 1825486"/>
              <a:gd name="connsiteY26" fmla="*/ 533400 h 1129418"/>
              <a:gd name="connsiteX27" fmla="*/ 870 w 1825486"/>
              <a:gd name="connsiteY27" fmla="*/ 1128713 h 1129418"/>
              <a:gd name="connsiteX0" fmla="*/ 1190 w 1825806"/>
              <a:gd name="connsiteY0" fmla="*/ 1128713 h 1129418"/>
              <a:gd name="connsiteX1" fmla="*/ 1825292 w 1825806"/>
              <a:gd name="connsiteY1" fmla="*/ 1128713 h 1129418"/>
              <a:gd name="connsiteX2" fmla="*/ 1825356 w 1825806"/>
              <a:gd name="connsiteY2" fmla="*/ 526256 h 1129418"/>
              <a:gd name="connsiteX3" fmla="*/ 1787192 w 1825806"/>
              <a:gd name="connsiteY3" fmla="*/ 176213 h 1129418"/>
              <a:gd name="connsiteX4" fmla="*/ 1720517 w 1825806"/>
              <a:gd name="connsiteY4" fmla="*/ 523875 h 1129418"/>
              <a:gd name="connsiteX5" fmla="*/ 1637225 w 1825806"/>
              <a:gd name="connsiteY5" fmla="*/ 161925 h 1129418"/>
              <a:gd name="connsiteX6" fmla="*/ 1603873 w 1825806"/>
              <a:gd name="connsiteY6" fmla="*/ 481012 h 1129418"/>
              <a:gd name="connsiteX7" fmla="*/ 1482448 w 1825806"/>
              <a:gd name="connsiteY7" fmla="*/ 169069 h 1129418"/>
              <a:gd name="connsiteX8" fmla="*/ 1458675 w 1825806"/>
              <a:gd name="connsiteY8" fmla="*/ 240507 h 1129418"/>
              <a:gd name="connsiteX9" fmla="*/ 1391983 w 1825806"/>
              <a:gd name="connsiteY9" fmla="*/ 100013 h 1129418"/>
              <a:gd name="connsiteX10" fmla="*/ 1334817 w 1825806"/>
              <a:gd name="connsiteY10" fmla="*/ 516731 h 1129418"/>
              <a:gd name="connsiteX11" fmla="*/ 1277699 w 1825806"/>
              <a:gd name="connsiteY11" fmla="*/ 264319 h 1129418"/>
              <a:gd name="connsiteX12" fmla="*/ 1184771 w 1825806"/>
              <a:gd name="connsiteY12" fmla="*/ 521496 h 1129418"/>
              <a:gd name="connsiteX13" fmla="*/ 1084755 w 1825806"/>
              <a:gd name="connsiteY13" fmla="*/ 38100 h 1129418"/>
              <a:gd name="connsiteX14" fmla="*/ 1044358 w 1825806"/>
              <a:gd name="connsiteY14" fmla="*/ 507206 h 1129418"/>
              <a:gd name="connsiteX15" fmla="*/ 963391 w 1825806"/>
              <a:gd name="connsiteY15" fmla="*/ 95250 h 1129418"/>
              <a:gd name="connsiteX16" fmla="*/ 849050 w 1825806"/>
              <a:gd name="connsiteY16" fmla="*/ 526257 h 1129418"/>
              <a:gd name="connsiteX17" fmla="*/ 765655 w 1825806"/>
              <a:gd name="connsiteY17" fmla="*/ 214313 h 1129418"/>
              <a:gd name="connsiteX18" fmla="*/ 684693 w 1825806"/>
              <a:gd name="connsiteY18" fmla="*/ 476250 h 1129418"/>
              <a:gd name="connsiteX19" fmla="*/ 565572 w 1825806"/>
              <a:gd name="connsiteY19" fmla="*/ 145256 h 1129418"/>
              <a:gd name="connsiteX20" fmla="*/ 463164 w 1825806"/>
              <a:gd name="connsiteY20" fmla="*/ 521493 h 1129418"/>
              <a:gd name="connsiteX21" fmla="*/ 315468 w 1825806"/>
              <a:gd name="connsiteY21" fmla="*/ 140494 h 1129418"/>
              <a:gd name="connsiteX22" fmla="*/ 298851 w 1825806"/>
              <a:gd name="connsiteY22" fmla="*/ 426244 h 1129418"/>
              <a:gd name="connsiteX23" fmla="*/ 158285 w 1825806"/>
              <a:gd name="connsiteY23" fmla="*/ 0 h 1129418"/>
              <a:gd name="connsiteX24" fmla="*/ 177467 w 1825806"/>
              <a:gd name="connsiteY24" fmla="*/ 547688 h 1129418"/>
              <a:gd name="connsiteX25" fmla="*/ 10743 w 1825806"/>
              <a:gd name="connsiteY25" fmla="*/ 188119 h 1129418"/>
              <a:gd name="connsiteX26" fmla="*/ 3604 w 1825806"/>
              <a:gd name="connsiteY26" fmla="*/ 533400 h 1129418"/>
              <a:gd name="connsiteX27" fmla="*/ 1190 w 1825806"/>
              <a:gd name="connsiteY27" fmla="*/ 1128713 h 1129418"/>
              <a:gd name="connsiteX0" fmla="*/ 1173 w 1825789"/>
              <a:gd name="connsiteY0" fmla="*/ 1128713 h 1129418"/>
              <a:gd name="connsiteX1" fmla="*/ 1825275 w 1825789"/>
              <a:gd name="connsiteY1" fmla="*/ 1128713 h 1129418"/>
              <a:gd name="connsiteX2" fmla="*/ 1825339 w 1825789"/>
              <a:gd name="connsiteY2" fmla="*/ 526256 h 1129418"/>
              <a:gd name="connsiteX3" fmla="*/ 1787175 w 1825789"/>
              <a:gd name="connsiteY3" fmla="*/ 176213 h 1129418"/>
              <a:gd name="connsiteX4" fmla="*/ 1720500 w 1825789"/>
              <a:gd name="connsiteY4" fmla="*/ 523875 h 1129418"/>
              <a:gd name="connsiteX5" fmla="*/ 1637208 w 1825789"/>
              <a:gd name="connsiteY5" fmla="*/ 161925 h 1129418"/>
              <a:gd name="connsiteX6" fmla="*/ 1603856 w 1825789"/>
              <a:gd name="connsiteY6" fmla="*/ 481012 h 1129418"/>
              <a:gd name="connsiteX7" fmla="*/ 1482431 w 1825789"/>
              <a:gd name="connsiteY7" fmla="*/ 169069 h 1129418"/>
              <a:gd name="connsiteX8" fmla="*/ 1458658 w 1825789"/>
              <a:gd name="connsiteY8" fmla="*/ 240507 h 1129418"/>
              <a:gd name="connsiteX9" fmla="*/ 1391966 w 1825789"/>
              <a:gd name="connsiteY9" fmla="*/ 100013 h 1129418"/>
              <a:gd name="connsiteX10" fmla="*/ 1334800 w 1825789"/>
              <a:gd name="connsiteY10" fmla="*/ 516731 h 1129418"/>
              <a:gd name="connsiteX11" fmla="*/ 1277682 w 1825789"/>
              <a:gd name="connsiteY11" fmla="*/ 264319 h 1129418"/>
              <a:gd name="connsiteX12" fmla="*/ 1184754 w 1825789"/>
              <a:gd name="connsiteY12" fmla="*/ 521496 h 1129418"/>
              <a:gd name="connsiteX13" fmla="*/ 1084738 w 1825789"/>
              <a:gd name="connsiteY13" fmla="*/ 38100 h 1129418"/>
              <a:gd name="connsiteX14" fmla="*/ 1044341 w 1825789"/>
              <a:gd name="connsiteY14" fmla="*/ 507206 h 1129418"/>
              <a:gd name="connsiteX15" fmla="*/ 963374 w 1825789"/>
              <a:gd name="connsiteY15" fmla="*/ 95250 h 1129418"/>
              <a:gd name="connsiteX16" fmla="*/ 849033 w 1825789"/>
              <a:gd name="connsiteY16" fmla="*/ 526257 h 1129418"/>
              <a:gd name="connsiteX17" fmla="*/ 765638 w 1825789"/>
              <a:gd name="connsiteY17" fmla="*/ 214313 h 1129418"/>
              <a:gd name="connsiteX18" fmla="*/ 684676 w 1825789"/>
              <a:gd name="connsiteY18" fmla="*/ 476250 h 1129418"/>
              <a:gd name="connsiteX19" fmla="*/ 565555 w 1825789"/>
              <a:gd name="connsiteY19" fmla="*/ 145256 h 1129418"/>
              <a:gd name="connsiteX20" fmla="*/ 463147 w 1825789"/>
              <a:gd name="connsiteY20" fmla="*/ 521493 h 1129418"/>
              <a:gd name="connsiteX21" fmla="*/ 315451 w 1825789"/>
              <a:gd name="connsiteY21" fmla="*/ 140494 h 1129418"/>
              <a:gd name="connsiteX22" fmla="*/ 298834 w 1825789"/>
              <a:gd name="connsiteY22" fmla="*/ 426244 h 1129418"/>
              <a:gd name="connsiteX23" fmla="*/ 158268 w 1825789"/>
              <a:gd name="connsiteY23" fmla="*/ 0 h 1129418"/>
              <a:gd name="connsiteX24" fmla="*/ 177450 w 1825789"/>
              <a:gd name="connsiteY24" fmla="*/ 547688 h 1129418"/>
              <a:gd name="connsiteX25" fmla="*/ 10726 w 1825789"/>
              <a:gd name="connsiteY25" fmla="*/ 188119 h 1129418"/>
              <a:gd name="connsiteX26" fmla="*/ 3587 w 1825789"/>
              <a:gd name="connsiteY26" fmla="*/ 533400 h 1129418"/>
              <a:gd name="connsiteX27" fmla="*/ 1173 w 1825789"/>
              <a:gd name="connsiteY27" fmla="*/ 1128713 h 1129418"/>
              <a:gd name="connsiteX0" fmla="*/ 2581 w 1827197"/>
              <a:gd name="connsiteY0" fmla="*/ 1128713 h 1129418"/>
              <a:gd name="connsiteX1" fmla="*/ 1826683 w 1827197"/>
              <a:gd name="connsiteY1" fmla="*/ 1128713 h 1129418"/>
              <a:gd name="connsiteX2" fmla="*/ 1826747 w 1827197"/>
              <a:gd name="connsiteY2" fmla="*/ 526256 h 1129418"/>
              <a:gd name="connsiteX3" fmla="*/ 1788583 w 1827197"/>
              <a:gd name="connsiteY3" fmla="*/ 176213 h 1129418"/>
              <a:gd name="connsiteX4" fmla="*/ 1721908 w 1827197"/>
              <a:gd name="connsiteY4" fmla="*/ 523875 h 1129418"/>
              <a:gd name="connsiteX5" fmla="*/ 1638616 w 1827197"/>
              <a:gd name="connsiteY5" fmla="*/ 161925 h 1129418"/>
              <a:gd name="connsiteX6" fmla="*/ 1605264 w 1827197"/>
              <a:gd name="connsiteY6" fmla="*/ 481012 h 1129418"/>
              <a:gd name="connsiteX7" fmla="*/ 1483839 w 1827197"/>
              <a:gd name="connsiteY7" fmla="*/ 169069 h 1129418"/>
              <a:gd name="connsiteX8" fmla="*/ 1460066 w 1827197"/>
              <a:gd name="connsiteY8" fmla="*/ 240507 h 1129418"/>
              <a:gd name="connsiteX9" fmla="*/ 1393374 w 1827197"/>
              <a:gd name="connsiteY9" fmla="*/ 100013 h 1129418"/>
              <a:gd name="connsiteX10" fmla="*/ 1336208 w 1827197"/>
              <a:gd name="connsiteY10" fmla="*/ 516731 h 1129418"/>
              <a:gd name="connsiteX11" fmla="*/ 1279090 w 1827197"/>
              <a:gd name="connsiteY11" fmla="*/ 264319 h 1129418"/>
              <a:gd name="connsiteX12" fmla="*/ 1186162 w 1827197"/>
              <a:gd name="connsiteY12" fmla="*/ 521496 h 1129418"/>
              <a:gd name="connsiteX13" fmla="*/ 1086146 w 1827197"/>
              <a:gd name="connsiteY13" fmla="*/ 38100 h 1129418"/>
              <a:gd name="connsiteX14" fmla="*/ 1045749 w 1827197"/>
              <a:gd name="connsiteY14" fmla="*/ 507206 h 1129418"/>
              <a:gd name="connsiteX15" fmla="*/ 964782 w 1827197"/>
              <a:gd name="connsiteY15" fmla="*/ 95250 h 1129418"/>
              <a:gd name="connsiteX16" fmla="*/ 850441 w 1827197"/>
              <a:gd name="connsiteY16" fmla="*/ 526257 h 1129418"/>
              <a:gd name="connsiteX17" fmla="*/ 767046 w 1827197"/>
              <a:gd name="connsiteY17" fmla="*/ 214313 h 1129418"/>
              <a:gd name="connsiteX18" fmla="*/ 686084 w 1827197"/>
              <a:gd name="connsiteY18" fmla="*/ 476250 h 1129418"/>
              <a:gd name="connsiteX19" fmla="*/ 566963 w 1827197"/>
              <a:gd name="connsiteY19" fmla="*/ 145256 h 1129418"/>
              <a:gd name="connsiteX20" fmla="*/ 464555 w 1827197"/>
              <a:gd name="connsiteY20" fmla="*/ 521493 h 1129418"/>
              <a:gd name="connsiteX21" fmla="*/ 316859 w 1827197"/>
              <a:gd name="connsiteY21" fmla="*/ 140494 h 1129418"/>
              <a:gd name="connsiteX22" fmla="*/ 300242 w 1827197"/>
              <a:gd name="connsiteY22" fmla="*/ 426244 h 1129418"/>
              <a:gd name="connsiteX23" fmla="*/ 159676 w 1827197"/>
              <a:gd name="connsiteY23" fmla="*/ 0 h 1129418"/>
              <a:gd name="connsiteX24" fmla="*/ 178858 w 1827197"/>
              <a:gd name="connsiteY24" fmla="*/ 547688 h 1129418"/>
              <a:gd name="connsiteX25" fmla="*/ 12134 w 1827197"/>
              <a:gd name="connsiteY25" fmla="*/ 188119 h 1129418"/>
              <a:gd name="connsiteX26" fmla="*/ 2582 w 1827197"/>
              <a:gd name="connsiteY26" fmla="*/ 533400 h 1129418"/>
              <a:gd name="connsiteX27" fmla="*/ 2581 w 1827197"/>
              <a:gd name="connsiteY27" fmla="*/ 1128713 h 1129418"/>
              <a:gd name="connsiteX0" fmla="*/ 2581 w 1827197"/>
              <a:gd name="connsiteY0" fmla="*/ 1128713 h 1129418"/>
              <a:gd name="connsiteX1" fmla="*/ 1826683 w 1827197"/>
              <a:gd name="connsiteY1" fmla="*/ 1128713 h 1129418"/>
              <a:gd name="connsiteX2" fmla="*/ 1826747 w 1827197"/>
              <a:gd name="connsiteY2" fmla="*/ 526256 h 1129418"/>
              <a:gd name="connsiteX3" fmla="*/ 1788583 w 1827197"/>
              <a:gd name="connsiteY3" fmla="*/ 176213 h 1129418"/>
              <a:gd name="connsiteX4" fmla="*/ 1721908 w 1827197"/>
              <a:gd name="connsiteY4" fmla="*/ 523875 h 1129418"/>
              <a:gd name="connsiteX5" fmla="*/ 1638616 w 1827197"/>
              <a:gd name="connsiteY5" fmla="*/ 161925 h 1129418"/>
              <a:gd name="connsiteX6" fmla="*/ 1605264 w 1827197"/>
              <a:gd name="connsiteY6" fmla="*/ 481012 h 1129418"/>
              <a:gd name="connsiteX7" fmla="*/ 1483839 w 1827197"/>
              <a:gd name="connsiteY7" fmla="*/ 169069 h 1129418"/>
              <a:gd name="connsiteX8" fmla="*/ 1460066 w 1827197"/>
              <a:gd name="connsiteY8" fmla="*/ 240507 h 1129418"/>
              <a:gd name="connsiteX9" fmla="*/ 1393374 w 1827197"/>
              <a:gd name="connsiteY9" fmla="*/ 100013 h 1129418"/>
              <a:gd name="connsiteX10" fmla="*/ 1336208 w 1827197"/>
              <a:gd name="connsiteY10" fmla="*/ 516731 h 1129418"/>
              <a:gd name="connsiteX11" fmla="*/ 1279090 w 1827197"/>
              <a:gd name="connsiteY11" fmla="*/ 264319 h 1129418"/>
              <a:gd name="connsiteX12" fmla="*/ 1186162 w 1827197"/>
              <a:gd name="connsiteY12" fmla="*/ 521496 h 1129418"/>
              <a:gd name="connsiteX13" fmla="*/ 1086146 w 1827197"/>
              <a:gd name="connsiteY13" fmla="*/ 38100 h 1129418"/>
              <a:gd name="connsiteX14" fmla="*/ 1045749 w 1827197"/>
              <a:gd name="connsiteY14" fmla="*/ 507206 h 1129418"/>
              <a:gd name="connsiteX15" fmla="*/ 964782 w 1827197"/>
              <a:gd name="connsiteY15" fmla="*/ 95250 h 1129418"/>
              <a:gd name="connsiteX16" fmla="*/ 850441 w 1827197"/>
              <a:gd name="connsiteY16" fmla="*/ 526257 h 1129418"/>
              <a:gd name="connsiteX17" fmla="*/ 767046 w 1827197"/>
              <a:gd name="connsiteY17" fmla="*/ 214313 h 1129418"/>
              <a:gd name="connsiteX18" fmla="*/ 686084 w 1827197"/>
              <a:gd name="connsiteY18" fmla="*/ 476250 h 1129418"/>
              <a:gd name="connsiteX19" fmla="*/ 566963 w 1827197"/>
              <a:gd name="connsiteY19" fmla="*/ 145256 h 1129418"/>
              <a:gd name="connsiteX20" fmla="*/ 464555 w 1827197"/>
              <a:gd name="connsiteY20" fmla="*/ 521493 h 1129418"/>
              <a:gd name="connsiteX21" fmla="*/ 316859 w 1827197"/>
              <a:gd name="connsiteY21" fmla="*/ 140494 h 1129418"/>
              <a:gd name="connsiteX22" fmla="*/ 300242 w 1827197"/>
              <a:gd name="connsiteY22" fmla="*/ 426244 h 1129418"/>
              <a:gd name="connsiteX23" fmla="*/ 159676 w 1827197"/>
              <a:gd name="connsiteY23" fmla="*/ 0 h 1129418"/>
              <a:gd name="connsiteX24" fmla="*/ 178858 w 1827197"/>
              <a:gd name="connsiteY24" fmla="*/ 547688 h 1129418"/>
              <a:gd name="connsiteX25" fmla="*/ 12134 w 1827197"/>
              <a:gd name="connsiteY25" fmla="*/ 188119 h 1129418"/>
              <a:gd name="connsiteX26" fmla="*/ 2582 w 1827197"/>
              <a:gd name="connsiteY26" fmla="*/ 533400 h 1129418"/>
              <a:gd name="connsiteX27" fmla="*/ 2581 w 1827197"/>
              <a:gd name="connsiteY27" fmla="*/ 1128713 h 1129418"/>
              <a:gd name="connsiteX0" fmla="*/ 2581 w 1827197"/>
              <a:gd name="connsiteY0" fmla="*/ 1128713 h 1128713"/>
              <a:gd name="connsiteX1" fmla="*/ 1826683 w 1827197"/>
              <a:gd name="connsiteY1" fmla="*/ 1128713 h 1128713"/>
              <a:gd name="connsiteX2" fmla="*/ 1826747 w 1827197"/>
              <a:gd name="connsiteY2" fmla="*/ 526256 h 1128713"/>
              <a:gd name="connsiteX3" fmla="*/ 1788583 w 1827197"/>
              <a:gd name="connsiteY3" fmla="*/ 176213 h 1128713"/>
              <a:gd name="connsiteX4" fmla="*/ 1721908 w 1827197"/>
              <a:gd name="connsiteY4" fmla="*/ 523875 h 1128713"/>
              <a:gd name="connsiteX5" fmla="*/ 1638616 w 1827197"/>
              <a:gd name="connsiteY5" fmla="*/ 161925 h 1128713"/>
              <a:gd name="connsiteX6" fmla="*/ 1605264 w 1827197"/>
              <a:gd name="connsiteY6" fmla="*/ 481012 h 1128713"/>
              <a:gd name="connsiteX7" fmla="*/ 1483839 w 1827197"/>
              <a:gd name="connsiteY7" fmla="*/ 169069 h 1128713"/>
              <a:gd name="connsiteX8" fmla="*/ 1460066 w 1827197"/>
              <a:gd name="connsiteY8" fmla="*/ 240507 h 1128713"/>
              <a:gd name="connsiteX9" fmla="*/ 1393374 w 1827197"/>
              <a:gd name="connsiteY9" fmla="*/ 100013 h 1128713"/>
              <a:gd name="connsiteX10" fmla="*/ 1336208 w 1827197"/>
              <a:gd name="connsiteY10" fmla="*/ 516731 h 1128713"/>
              <a:gd name="connsiteX11" fmla="*/ 1279090 w 1827197"/>
              <a:gd name="connsiteY11" fmla="*/ 264319 h 1128713"/>
              <a:gd name="connsiteX12" fmla="*/ 1186162 w 1827197"/>
              <a:gd name="connsiteY12" fmla="*/ 521496 h 1128713"/>
              <a:gd name="connsiteX13" fmla="*/ 1086146 w 1827197"/>
              <a:gd name="connsiteY13" fmla="*/ 38100 h 1128713"/>
              <a:gd name="connsiteX14" fmla="*/ 1045749 w 1827197"/>
              <a:gd name="connsiteY14" fmla="*/ 507206 h 1128713"/>
              <a:gd name="connsiteX15" fmla="*/ 964782 w 1827197"/>
              <a:gd name="connsiteY15" fmla="*/ 95250 h 1128713"/>
              <a:gd name="connsiteX16" fmla="*/ 850441 w 1827197"/>
              <a:gd name="connsiteY16" fmla="*/ 526257 h 1128713"/>
              <a:gd name="connsiteX17" fmla="*/ 767046 w 1827197"/>
              <a:gd name="connsiteY17" fmla="*/ 214313 h 1128713"/>
              <a:gd name="connsiteX18" fmla="*/ 686084 w 1827197"/>
              <a:gd name="connsiteY18" fmla="*/ 476250 h 1128713"/>
              <a:gd name="connsiteX19" fmla="*/ 566963 w 1827197"/>
              <a:gd name="connsiteY19" fmla="*/ 145256 h 1128713"/>
              <a:gd name="connsiteX20" fmla="*/ 464555 w 1827197"/>
              <a:gd name="connsiteY20" fmla="*/ 521493 h 1128713"/>
              <a:gd name="connsiteX21" fmla="*/ 316859 w 1827197"/>
              <a:gd name="connsiteY21" fmla="*/ 140494 h 1128713"/>
              <a:gd name="connsiteX22" fmla="*/ 300242 w 1827197"/>
              <a:gd name="connsiteY22" fmla="*/ 426244 h 1128713"/>
              <a:gd name="connsiteX23" fmla="*/ 159676 w 1827197"/>
              <a:gd name="connsiteY23" fmla="*/ 0 h 1128713"/>
              <a:gd name="connsiteX24" fmla="*/ 178858 w 1827197"/>
              <a:gd name="connsiteY24" fmla="*/ 547688 h 1128713"/>
              <a:gd name="connsiteX25" fmla="*/ 12134 w 1827197"/>
              <a:gd name="connsiteY25" fmla="*/ 188119 h 1128713"/>
              <a:gd name="connsiteX26" fmla="*/ 2582 w 1827197"/>
              <a:gd name="connsiteY26" fmla="*/ 533400 h 1128713"/>
              <a:gd name="connsiteX27" fmla="*/ 2581 w 1827197"/>
              <a:gd name="connsiteY27" fmla="*/ 1128713 h 1128713"/>
              <a:gd name="connsiteX0" fmla="*/ 2581 w 1827197"/>
              <a:gd name="connsiteY0" fmla="*/ 1128713 h 1128713"/>
              <a:gd name="connsiteX1" fmla="*/ 1826683 w 1827197"/>
              <a:gd name="connsiteY1" fmla="*/ 1128713 h 1128713"/>
              <a:gd name="connsiteX2" fmla="*/ 1826747 w 1827197"/>
              <a:gd name="connsiteY2" fmla="*/ 526256 h 1128713"/>
              <a:gd name="connsiteX3" fmla="*/ 1788583 w 1827197"/>
              <a:gd name="connsiteY3" fmla="*/ 176213 h 1128713"/>
              <a:gd name="connsiteX4" fmla="*/ 1721908 w 1827197"/>
              <a:gd name="connsiteY4" fmla="*/ 523875 h 1128713"/>
              <a:gd name="connsiteX5" fmla="*/ 1638616 w 1827197"/>
              <a:gd name="connsiteY5" fmla="*/ 161925 h 1128713"/>
              <a:gd name="connsiteX6" fmla="*/ 1605264 w 1827197"/>
              <a:gd name="connsiteY6" fmla="*/ 481012 h 1128713"/>
              <a:gd name="connsiteX7" fmla="*/ 1483839 w 1827197"/>
              <a:gd name="connsiteY7" fmla="*/ 169069 h 1128713"/>
              <a:gd name="connsiteX8" fmla="*/ 1460066 w 1827197"/>
              <a:gd name="connsiteY8" fmla="*/ 240507 h 1128713"/>
              <a:gd name="connsiteX9" fmla="*/ 1393374 w 1827197"/>
              <a:gd name="connsiteY9" fmla="*/ 100013 h 1128713"/>
              <a:gd name="connsiteX10" fmla="*/ 1336208 w 1827197"/>
              <a:gd name="connsiteY10" fmla="*/ 516731 h 1128713"/>
              <a:gd name="connsiteX11" fmla="*/ 1279090 w 1827197"/>
              <a:gd name="connsiteY11" fmla="*/ 264319 h 1128713"/>
              <a:gd name="connsiteX12" fmla="*/ 1186162 w 1827197"/>
              <a:gd name="connsiteY12" fmla="*/ 521496 h 1128713"/>
              <a:gd name="connsiteX13" fmla="*/ 1086146 w 1827197"/>
              <a:gd name="connsiteY13" fmla="*/ 38100 h 1128713"/>
              <a:gd name="connsiteX14" fmla="*/ 1045749 w 1827197"/>
              <a:gd name="connsiteY14" fmla="*/ 507206 h 1128713"/>
              <a:gd name="connsiteX15" fmla="*/ 964782 w 1827197"/>
              <a:gd name="connsiteY15" fmla="*/ 95250 h 1128713"/>
              <a:gd name="connsiteX16" fmla="*/ 850441 w 1827197"/>
              <a:gd name="connsiteY16" fmla="*/ 526257 h 1128713"/>
              <a:gd name="connsiteX17" fmla="*/ 767046 w 1827197"/>
              <a:gd name="connsiteY17" fmla="*/ 214313 h 1128713"/>
              <a:gd name="connsiteX18" fmla="*/ 686084 w 1827197"/>
              <a:gd name="connsiteY18" fmla="*/ 476250 h 1128713"/>
              <a:gd name="connsiteX19" fmla="*/ 566963 w 1827197"/>
              <a:gd name="connsiteY19" fmla="*/ 145256 h 1128713"/>
              <a:gd name="connsiteX20" fmla="*/ 464555 w 1827197"/>
              <a:gd name="connsiteY20" fmla="*/ 521493 h 1128713"/>
              <a:gd name="connsiteX21" fmla="*/ 316859 w 1827197"/>
              <a:gd name="connsiteY21" fmla="*/ 140494 h 1128713"/>
              <a:gd name="connsiteX22" fmla="*/ 300242 w 1827197"/>
              <a:gd name="connsiteY22" fmla="*/ 426244 h 1128713"/>
              <a:gd name="connsiteX23" fmla="*/ 159676 w 1827197"/>
              <a:gd name="connsiteY23" fmla="*/ 0 h 1128713"/>
              <a:gd name="connsiteX24" fmla="*/ 178858 w 1827197"/>
              <a:gd name="connsiteY24" fmla="*/ 547688 h 1128713"/>
              <a:gd name="connsiteX25" fmla="*/ 12134 w 1827197"/>
              <a:gd name="connsiteY25" fmla="*/ 188119 h 1128713"/>
              <a:gd name="connsiteX26" fmla="*/ 2582 w 1827197"/>
              <a:gd name="connsiteY26" fmla="*/ 533400 h 1128713"/>
              <a:gd name="connsiteX27" fmla="*/ 2581 w 1827197"/>
              <a:gd name="connsiteY27" fmla="*/ 1128713 h 1128713"/>
              <a:gd name="connsiteX0" fmla="*/ 99 w 1824715"/>
              <a:gd name="connsiteY0" fmla="*/ 1128713 h 1128713"/>
              <a:gd name="connsiteX1" fmla="*/ 1824201 w 1824715"/>
              <a:gd name="connsiteY1" fmla="*/ 1128713 h 1128713"/>
              <a:gd name="connsiteX2" fmla="*/ 1824265 w 1824715"/>
              <a:gd name="connsiteY2" fmla="*/ 526256 h 1128713"/>
              <a:gd name="connsiteX3" fmla="*/ 1786101 w 1824715"/>
              <a:gd name="connsiteY3" fmla="*/ 176213 h 1128713"/>
              <a:gd name="connsiteX4" fmla="*/ 1719426 w 1824715"/>
              <a:gd name="connsiteY4" fmla="*/ 523875 h 1128713"/>
              <a:gd name="connsiteX5" fmla="*/ 1636134 w 1824715"/>
              <a:gd name="connsiteY5" fmla="*/ 161925 h 1128713"/>
              <a:gd name="connsiteX6" fmla="*/ 1602782 w 1824715"/>
              <a:gd name="connsiteY6" fmla="*/ 481012 h 1128713"/>
              <a:gd name="connsiteX7" fmla="*/ 1481357 w 1824715"/>
              <a:gd name="connsiteY7" fmla="*/ 169069 h 1128713"/>
              <a:gd name="connsiteX8" fmla="*/ 1457584 w 1824715"/>
              <a:gd name="connsiteY8" fmla="*/ 240507 h 1128713"/>
              <a:gd name="connsiteX9" fmla="*/ 1390892 w 1824715"/>
              <a:gd name="connsiteY9" fmla="*/ 100013 h 1128713"/>
              <a:gd name="connsiteX10" fmla="*/ 1333726 w 1824715"/>
              <a:gd name="connsiteY10" fmla="*/ 516731 h 1128713"/>
              <a:gd name="connsiteX11" fmla="*/ 1276608 w 1824715"/>
              <a:gd name="connsiteY11" fmla="*/ 264319 h 1128713"/>
              <a:gd name="connsiteX12" fmla="*/ 1183680 w 1824715"/>
              <a:gd name="connsiteY12" fmla="*/ 521496 h 1128713"/>
              <a:gd name="connsiteX13" fmla="*/ 1083664 w 1824715"/>
              <a:gd name="connsiteY13" fmla="*/ 38100 h 1128713"/>
              <a:gd name="connsiteX14" fmla="*/ 1043267 w 1824715"/>
              <a:gd name="connsiteY14" fmla="*/ 507206 h 1128713"/>
              <a:gd name="connsiteX15" fmla="*/ 962300 w 1824715"/>
              <a:gd name="connsiteY15" fmla="*/ 95250 h 1128713"/>
              <a:gd name="connsiteX16" fmla="*/ 847959 w 1824715"/>
              <a:gd name="connsiteY16" fmla="*/ 526257 h 1128713"/>
              <a:gd name="connsiteX17" fmla="*/ 764564 w 1824715"/>
              <a:gd name="connsiteY17" fmla="*/ 214313 h 1128713"/>
              <a:gd name="connsiteX18" fmla="*/ 683602 w 1824715"/>
              <a:gd name="connsiteY18" fmla="*/ 476250 h 1128713"/>
              <a:gd name="connsiteX19" fmla="*/ 564481 w 1824715"/>
              <a:gd name="connsiteY19" fmla="*/ 145256 h 1128713"/>
              <a:gd name="connsiteX20" fmla="*/ 462073 w 1824715"/>
              <a:gd name="connsiteY20" fmla="*/ 521493 h 1128713"/>
              <a:gd name="connsiteX21" fmla="*/ 314377 w 1824715"/>
              <a:gd name="connsiteY21" fmla="*/ 140494 h 1128713"/>
              <a:gd name="connsiteX22" fmla="*/ 297760 w 1824715"/>
              <a:gd name="connsiteY22" fmla="*/ 426244 h 1128713"/>
              <a:gd name="connsiteX23" fmla="*/ 157194 w 1824715"/>
              <a:gd name="connsiteY23" fmla="*/ 0 h 1128713"/>
              <a:gd name="connsiteX24" fmla="*/ 176376 w 1824715"/>
              <a:gd name="connsiteY24" fmla="*/ 547688 h 1128713"/>
              <a:gd name="connsiteX25" fmla="*/ 9652 w 1824715"/>
              <a:gd name="connsiteY25" fmla="*/ 188119 h 1128713"/>
              <a:gd name="connsiteX26" fmla="*/ 100 w 1824715"/>
              <a:gd name="connsiteY26" fmla="*/ 533400 h 1128713"/>
              <a:gd name="connsiteX27" fmla="*/ 99 w 1824715"/>
              <a:gd name="connsiteY27" fmla="*/ 1128713 h 1128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24715" h="1128713">
                <a:moveTo>
                  <a:pt x="99" y="1128713"/>
                </a:moveTo>
                <a:lnTo>
                  <a:pt x="1824201" y="1128713"/>
                </a:lnTo>
                <a:cubicBezTo>
                  <a:pt x="1822614" y="927100"/>
                  <a:pt x="1825852" y="727869"/>
                  <a:pt x="1824265" y="526256"/>
                </a:cubicBezTo>
                <a:cubicBezTo>
                  <a:pt x="1822677" y="410369"/>
                  <a:pt x="1797214" y="292100"/>
                  <a:pt x="1786101" y="176213"/>
                </a:cubicBezTo>
                <a:cubicBezTo>
                  <a:pt x="1763876" y="292100"/>
                  <a:pt x="1755938" y="412750"/>
                  <a:pt x="1719426" y="523875"/>
                </a:cubicBezTo>
                <a:lnTo>
                  <a:pt x="1636134" y="161925"/>
                </a:lnTo>
                <a:lnTo>
                  <a:pt x="1602782" y="481012"/>
                </a:lnTo>
                <a:lnTo>
                  <a:pt x="1481357" y="169069"/>
                </a:lnTo>
                <a:cubicBezTo>
                  <a:pt x="1459927" y="190500"/>
                  <a:pt x="1467064" y="188119"/>
                  <a:pt x="1457584" y="240507"/>
                </a:cubicBezTo>
                <a:lnTo>
                  <a:pt x="1390892" y="100013"/>
                </a:lnTo>
                <a:cubicBezTo>
                  <a:pt x="1378192" y="215900"/>
                  <a:pt x="1389322" y="381794"/>
                  <a:pt x="1333726" y="516731"/>
                </a:cubicBezTo>
                <a:cubicBezTo>
                  <a:pt x="1292443" y="413544"/>
                  <a:pt x="1308358" y="400844"/>
                  <a:pt x="1276608" y="264319"/>
                </a:cubicBezTo>
                <a:cubicBezTo>
                  <a:pt x="1268671" y="408782"/>
                  <a:pt x="1220192" y="377033"/>
                  <a:pt x="1183680" y="521496"/>
                </a:cubicBezTo>
                <a:cubicBezTo>
                  <a:pt x="1118592" y="359571"/>
                  <a:pt x="1115414" y="209550"/>
                  <a:pt x="1083664" y="38100"/>
                </a:cubicBezTo>
                <a:cubicBezTo>
                  <a:pt x="1037626" y="209550"/>
                  <a:pt x="1041635" y="316707"/>
                  <a:pt x="1043267" y="507206"/>
                </a:cubicBezTo>
                <a:cubicBezTo>
                  <a:pt x="989292" y="418306"/>
                  <a:pt x="987700" y="193675"/>
                  <a:pt x="962300" y="95250"/>
                </a:cubicBezTo>
                <a:lnTo>
                  <a:pt x="847959" y="526257"/>
                </a:lnTo>
                <a:cubicBezTo>
                  <a:pt x="801922" y="443706"/>
                  <a:pt x="772501" y="311151"/>
                  <a:pt x="764564" y="214313"/>
                </a:cubicBezTo>
                <a:cubicBezTo>
                  <a:pt x="737576" y="300038"/>
                  <a:pt x="691540" y="342900"/>
                  <a:pt x="683602" y="476250"/>
                </a:cubicBezTo>
                <a:cubicBezTo>
                  <a:pt x="615295" y="334963"/>
                  <a:pt x="604188" y="255587"/>
                  <a:pt x="564481" y="145256"/>
                </a:cubicBezTo>
                <a:lnTo>
                  <a:pt x="462073" y="521493"/>
                </a:lnTo>
                <a:lnTo>
                  <a:pt x="314377" y="140494"/>
                </a:lnTo>
                <a:cubicBezTo>
                  <a:pt x="310427" y="265113"/>
                  <a:pt x="323160" y="284957"/>
                  <a:pt x="297760" y="426244"/>
                </a:cubicBezTo>
                <a:cubicBezTo>
                  <a:pt x="245373" y="291307"/>
                  <a:pt x="176244" y="115887"/>
                  <a:pt x="157194" y="0"/>
                </a:cubicBezTo>
                <a:cubicBezTo>
                  <a:pt x="112744" y="127000"/>
                  <a:pt x="187488" y="363538"/>
                  <a:pt x="176376" y="547688"/>
                </a:cubicBezTo>
                <a:cubicBezTo>
                  <a:pt x="97001" y="414338"/>
                  <a:pt x="50927" y="340519"/>
                  <a:pt x="9652" y="188119"/>
                </a:cubicBezTo>
                <a:cubicBezTo>
                  <a:pt x="-6223" y="335756"/>
                  <a:pt x="4164" y="378620"/>
                  <a:pt x="100" y="533400"/>
                </a:cubicBezTo>
                <a:cubicBezTo>
                  <a:pt x="3339" y="612776"/>
                  <a:pt x="-663" y="834231"/>
                  <a:pt x="99" y="1128713"/>
                </a:cubicBezTo>
                <a:close/>
              </a:path>
            </a:pathLst>
          </a:custGeom>
          <a:solidFill>
            <a:srgbClr val="679A4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nl-NL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E1C3DAEB-8800-C4B1-097B-9A684C15DAE2}"/>
              </a:ext>
            </a:extLst>
          </p:cNvPr>
          <p:cNvSpPr/>
          <p:nvPr/>
        </p:nvSpPr>
        <p:spPr>
          <a:xfrm rot="10591843">
            <a:off x="917367" y="4571377"/>
            <a:ext cx="1992933" cy="1139345"/>
          </a:xfrm>
          <a:custGeom>
            <a:avLst/>
            <a:gdLst>
              <a:gd name="connsiteX0" fmla="*/ 673100 w 1485900"/>
              <a:gd name="connsiteY0" fmla="*/ 0 h 863600"/>
              <a:gd name="connsiteX1" fmla="*/ 114300 w 1485900"/>
              <a:gd name="connsiteY1" fmla="*/ 114300 h 863600"/>
              <a:gd name="connsiteX2" fmla="*/ 0 w 1485900"/>
              <a:gd name="connsiteY2" fmla="*/ 698500 h 863600"/>
              <a:gd name="connsiteX3" fmla="*/ 647700 w 1485900"/>
              <a:gd name="connsiteY3" fmla="*/ 863600 h 863600"/>
              <a:gd name="connsiteX4" fmla="*/ 927100 w 1485900"/>
              <a:gd name="connsiteY4" fmla="*/ 622300 h 863600"/>
              <a:gd name="connsiteX5" fmla="*/ 1346200 w 1485900"/>
              <a:gd name="connsiteY5" fmla="*/ 723900 h 863600"/>
              <a:gd name="connsiteX6" fmla="*/ 1485900 w 1485900"/>
              <a:gd name="connsiteY6" fmla="*/ 241300 h 863600"/>
              <a:gd name="connsiteX7" fmla="*/ 673100 w 1485900"/>
              <a:gd name="connsiteY7" fmla="*/ 0 h 863600"/>
              <a:gd name="connsiteX0" fmla="*/ 673100 w 1485900"/>
              <a:gd name="connsiteY0" fmla="*/ 7529 h 871129"/>
              <a:gd name="connsiteX1" fmla="*/ 114300 w 1485900"/>
              <a:gd name="connsiteY1" fmla="*/ 121829 h 871129"/>
              <a:gd name="connsiteX2" fmla="*/ 0 w 1485900"/>
              <a:gd name="connsiteY2" fmla="*/ 706029 h 871129"/>
              <a:gd name="connsiteX3" fmla="*/ 647700 w 1485900"/>
              <a:gd name="connsiteY3" fmla="*/ 871129 h 871129"/>
              <a:gd name="connsiteX4" fmla="*/ 927100 w 1485900"/>
              <a:gd name="connsiteY4" fmla="*/ 629829 h 871129"/>
              <a:gd name="connsiteX5" fmla="*/ 1346200 w 1485900"/>
              <a:gd name="connsiteY5" fmla="*/ 731429 h 871129"/>
              <a:gd name="connsiteX6" fmla="*/ 1485900 w 1485900"/>
              <a:gd name="connsiteY6" fmla="*/ 248829 h 871129"/>
              <a:gd name="connsiteX7" fmla="*/ 673100 w 1485900"/>
              <a:gd name="connsiteY7" fmla="*/ 7529 h 871129"/>
              <a:gd name="connsiteX0" fmla="*/ 673100 w 1485900"/>
              <a:gd name="connsiteY0" fmla="*/ 15087 h 878687"/>
              <a:gd name="connsiteX1" fmla="*/ 114300 w 1485900"/>
              <a:gd name="connsiteY1" fmla="*/ 129387 h 878687"/>
              <a:gd name="connsiteX2" fmla="*/ 0 w 1485900"/>
              <a:gd name="connsiteY2" fmla="*/ 713587 h 878687"/>
              <a:gd name="connsiteX3" fmla="*/ 647700 w 1485900"/>
              <a:gd name="connsiteY3" fmla="*/ 878687 h 878687"/>
              <a:gd name="connsiteX4" fmla="*/ 927100 w 1485900"/>
              <a:gd name="connsiteY4" fmla="*/ 637387 h 878687"/>
              <a:gd name="connsiteX5" fmla="*/ 1346200 w 1485900"/>
              <a:gd name="connsiteY5" fmla="*/ 738987 h 878687"/>
              <a:gd name="connsiteX6" fmla="*/ 1485900 w 1485900"/>
              <a:gd name="connsiteY6" fmla="*/ 256387 h 878687"/>
              <a:gd name="connsiteX7" fmla="*/ 673100 w 1485900"/>
              <a:gd name="connsiteY7" fmla="*/ 15087 h 878687"/>
              <a:gd name="connsiteX0" fmla="*/ 674295 w 1487095"/>
              <a:gd name="connsiteY0" fmla="*/ 15087 h 881438"/>
              <a:gd name="connsiteX1" fmla="*/ 115495 w 1487095"/>
              <a:gd name="connsiteY1" fmla="*/ 129387 h 881438"/>
              <a:gd name="connsiteX2" fmla="*/ 1195 w 1487095"/>
              <a:gd name="connsiteY2" fmla="*/ 713587 h 881438"/>
              <a:gd name="connsiteX3" fmla="*/ 648895 w 1487095"/>
              <a:gd name="connsiteY3" fmla="*/ 878687 h 881438"/>
              <a:gd name="connsiteX4" fmla="*/ 928295 w 1487095"/>
              <a:gd name="connsiteY4" fmla="*/ 637387 h 881438"/>
              <a:gd name="connsiteX5" fmla="*/ 1347395 w 1487095"/>
              <a:gd name="connsiteY5" fmla="*/ 738987 h 881438"/>
              <a:gd name="connsiteX6" fmla="*/ 1487095 w 1487095"/>
              <a:gd name="connsiteY6" fmla="*/ 256387 h 881438"/>
              <a:gd name="connsiteX7" fmla="*/ 674295 w 1487095"/>
              <a:gd name="connsiteY7" fmla="*/ 15087 h 881438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8272"/>
              <a:gd name="connsiteY0" fmla="*/ 15087 h 913266"/>
              <a:gd name="connsiteX1" fmla="*/ 114300 w 1488272"/>
              <a:gd name="connsiteY1" fmla="*/ 129387 h 913266"/>
              <a:gd name="connsiteX2" fmla="*/ 0 w 1488272"/>
              <a:gd name="connsiteY2" fmla="*/ 713587 h 913266"/>
              <a:gd name="connsiteX3" fmla="*/ 647700 w 1488272"/>
              <a:gd name="connsiteY3" fmla="*/ 878687 h 913266"/>
              <a:gd name="connsiteX4" fmla="*/ 927100 w 1488272"/>
              <a:gd name="connsiteY4" fmla="*/ 637387 h 913266"/>
              <a:gd name="connsiteX5" fmla="*/ 1346200 w 1488272"/>
              <a:gd name="connsiteY5" fmla="*/ 738987 h 913266"/>
              <a:gd name="connsiteX6" fmla="*/ 1485900 w 1488272"/>
              <a:gd name="connsiteY6" fmla="*/ 256387 h 913266"/>
              <a:gd name="connsiteX7" fmla="*/ 673100 w 1488272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8272"/>
              <a:gd name="connsiteY0" fmla="*/ 15087 h 913266"/>
              <a:gd name="connsiteX1" fmla="*/ 114300 w 1488272"/>
              <a:gd name="connsiteY1" fmla="*/ 129387 h 913266"/>
              <a:gd name="connsiteX2" fmla="*/ 0 w 1488272"/>
              <a:gd name="connsiteY2" fmla="*/ 713587 h 913266"/>
              <a:gd name="connsiteX3" fmla="*/ 647700 w 1488272"/>
              <a:gd name="connsiteY3" fmla="*/ 878687 h 913266"/>
              <a:gd name="connsiteX4" fmla="*/ 927100 w 1488272"/>
              <a:gd name="connsiteY4" fmla="*/ 637387 h 913266"/>
              <a:gd name="connsiteX5" fmla="*/ 1346200 w 1488272"/>
              <a:gd name="connsiteY5" fmla="*/ 738987 h 913266"/>
              <a:gd name="connsiteX6" fmla="*/ 1485900 w 1488272"/>
              <a:gd name="connsiteY6" fmla="*/ 256387 h 913266"/>
              <a:gd name="connsiteX7" fmla="*/ 673100 w 1488272"/>
              <a:gd name="connsiteY7" fmla="*/ 15087 h 913266"/>
              <a:gd name="connsiteX0" fmla="*/ 673100 w 1494935"/>
              <a:gd name="connsiteY0" fmla="*/ 15087 h 913266"/>
              <a:gd name="connsiteX1" fmla="*/ 114300 w 1494935"/>
              <a:gd name="connsiteY1" fmla="*/ 129387 h 913266"/>
              <a:gd name="connsiteX2" fmla="*/ 0 w 1494935"/>
              <a:gd name="connsiteY2" fmla="*/ 713587 h 913266"/>
              <a:gd name="connsiteX3" fmla="*/ 647700 w 1494935"/>
              <a:gd name="connsiteY3" fmla="*/ 878687 h 913266"/>
              <a:gd name="connsiteX4" fmla="*/ 927100 w 1494935"/>
              <a:gd name="connsiteY4" fmla="*/ 637387 h 913266"/>
              <a:gd name="connsiteX5" fmla="*/ 1346200 w 1494935"/>
              <a:gd name="connsiteY5" fmla="*/ 738987 h 913266"/>
              <a:gd name="connsiteX6" fmla="*/ 1485900 w 1494935"/>
              <a:gd name="connsiteY6" fmla="*/ 256387 h 913266"/>
              <a:gd name="connsiteX7" fmla="*/ 673100 w 1494935"/>
              <a:gd name="connsiteY7" fmla="*/ 15087 h 913266"/>
              <a:gd name="connsiteX0" fmla="*/ 673100 w 1450156"/>
              <a:gd name="connsiteY0" fmla="*/ 15087 h 913266"/>
              <a:gd name="connsiteX1" fmla="*/ 114300 w 1450156"/>
              <a:gd name="connsiteY1" fmla="*/ 129387 h 913266"/>
              <a:gd name="connsiteX2" fmla="*/ 0 w 1450156"/>
              <a:gd name="connsiteY2" fmla="*/ 713587 h 913266"/>
              <a:gd name="connsiteX3" fmla="*/ 647700 w 1450156"/>
              <a:gd name="connsiteY3" fmla="*/ 878687 h 913266"/>
              <a:gd name="connsiteX4" fmla="*/ 927100 w 1450156"/>
              <a:gd name="connsiteY4" fmla="*/ 637387 h 913266"/>
              <a:gd name="connsiteX5" fmla="*/ 1346200 w 1450156"/>
              <a:gd name="connsiteY5" fmla="*/ 738987 h 913266"/>
              <a:gd name="connsiteX6" fmla="*/ 1432560 w 1450156"/>
              <a:gd name="connsiteY6" fmla="*/ 256387 h 913266"/>
              <a:gd name="connsiteX7" fmla="*/ 673100 w 1450156"/>
              <a:gd name="connsiteY7" fmla="*/ 15087 h 913266"/>
              <a:gd name="connsiteX0" fmla="*/ 673100 w 1452882"/>
              <a:gd name="connsiteY0" fmla="*/ 15087 h 913266"/>
              <a:gd name="connsiteX1" fmla="*/ 114300 w 1452882"/>
              <a:gd name="connsiteY1" fmla="*/ 129387 h 913266"/>
              <a:gd name="connsiteX2" fmla="*/ 0 w 1452882"/>
              <a:gd name="connsiteY2" fmla="*/ 713587 h 913266"/>
              <a:gd name="connsiteX3" fmla="*/ 647700 w 1452882"/>
              <a:gd name="connsiteY3" fmla="*/ 878687 h 913266"/>
              <a:gd name="connsiteX4" fmla="*/ 927100 w 1452882"/>
              <a:gd name="connsiteY4" fmla="*/ 637387 h 913266"/>
              <a:gd name="connsiteX5" fmla="*/ 1346200 w 1452882"/>
              <a:gd name="connsiteY5" fmla="*/ 738987 h 913266"/>
              <a:gd name="connsiteX6" fmla="*/ 1432560 w 1452882"/>
              <a:gd name="connsiteY6" fmla="*/ 256387 h 913266"/>
              <a:gd name="connsiteX7" fmla="*/ 673100 w 1452882"/>
              <a:gd name="connsiteY7" fmla="*/ 15087 h 913266"/>
              <a:gd name="connsiteX0" fmla="*/ 673100 w 1452882"/>
              <a:gd name="connsiteY0" fmla="*/ 15087 h 913266"/>
              <a:gd name="connsiteX1" fmla="*/ 114300 w 1452882"/>
              <a:gd name="connsiteY1" fmla="*/ 129387 h 913266"/>
              <a:gd name="connsiteX2" fmla="*/ 0 w 1452882"/>
              <a:gd name="connsiteY2" fmla="*/ 713587 h 913266"/>
              <a:gd name="connsiteX3" fmla="*/ 647700 w 1452882"/>
              <a:gd name="connsiteY3" fmla="*/ 878687 h 913266"/>
              <a:gd name="connsiteX4" fmla="*/ 927100 w 1452882"/>
              <a:gd name="connsiteY4" fmla="*/ 637387 h 913266"/>
              <a:gd name="connsiteX5" fmla="*/ 1346200 w 1452882"/>
              <a:gd name="connsiteY5" fmla="*/ 738987 h 913266"/>
              <a:gd name="connsiteX6" fmla="*/ 1432560 w 1452882"/>
              <a:gd name="connsiteY6" fmla="*/ 256387 h 913266"/>
              <a:gd name="connsiteX7" fmla="*/ 673100 w 1452882"/>
              <a:gd name="connsiteY7" fmla="*/ 15087 h 913266"/>
              <a:gd name="connsiteX0" fmla="*/ 673100 w 1475815"/>
              <a:gd name="connsiteY0" fmla="*/ 15087 h 913266"/>
              <a:gd name="connsiteX1" fmla="*/ 114300 w 1475815"/>
              <a:gd name="connsiteY1" fmla="*/ 129387 h 913266"/>
              <a:gd name="connsiteX2" fmla="*/ 0 w 1475815"/>
              <a:gd name="connsiteY2" fmla="*/ 713587 h 913266"/>
              <a:gd name="connsiteX3" fmla="*/ 647700 w 1475815"/>
              <a:gd name="connsiteY3" fmla="*/ 878687 h 913266"/>
              <a:gd name="connsiteX4" fmla="*/ 927100 w 1475815"/>
              <a:gd name="connsiteY4" fmla="*/ 637387 h 913266"/>
              <a:gd name="connsiteX5" fmla="*/ 1323340 w 1475815"/>
              <a:gd name="connsiteY5" fmla="*/ 655167 h 913266"/>
              <a:gd name="connsiteX6" fmla="*/ 1432560 w 1475815"/>
              <a:gd name="connsiteY6" fmla="*/ 256387 h 913266"/>
              <a:gd name="connsiteX7" fmla="*/ 673100 w 1475815"/>
              <a:gd name="connsiteY7" fmla="*/ 15087 h 913266"/>
              <a:gd name="connsiteX0" fmla="*/ 673100 w 1475815"/>
              <a:gd name="connsiteY0" fmla="*/ 15087 h 904918"/>
              <a:gd name="connsiteX1" fmla="*/ 114300 w 1475815"/>
              <a:gd name="connsiteY1" fmla="*/ 129387 h 904918"/>
              <a:gd name="connsiteX2" fmla="*/ 0 w 1475815"/>
              <a:gd name="connsiteY2" fmla="*/ 713587 h 904918"/>
              <a:gd name="connsiteX3" fmla="*/ 647700 w 1475815"/>
              <a:gd name="connsiteY3" fmla="*/ 878687 h 904918"/>
              <a:gd name="connsiteX4" fmla="*/ 927100 w 1475815"/>
              <a:gd name="connsiteY4" fmla="*/ 637387 h 904918"/>
              <a:gd name="connsiteX5" fmla="*/ 1323340 w 1475815"/>
              <a:gd name="connsiteY5" fmla="*/ 655167 h 904918"/>
              <a:gd name="connsiteX6" fmla="*/ 1432560 w 1475815"/>
              <a:gd name="connsiteY6" fmla="*/ 256387 h 904918"/>
              <a:gd name="connsiteX7" fmla="*/ 673100 w 1475815"/>
              <a:gd name="connsiteY7" fmla="*/ 15087 h 904918"/>
              <a:gd name="connsiteX0" fmla="*/ 685799 w 1488514"/>
              <a:gd name="connsiteY0" fmla="*/ 15087 h 907736"/>
              <a:gd name="connsiteX1" fmla="*/ 126999 w 1488514"/>
              <a:gd name="connsiteY1" fmla="*/ 129387 h 907736"/>
              <a:gd name="connsiteX2" fmla="*/ 12699 w 1488514"/>
              <a:gd name="connsiteY2" fmla="*/ 713587 h 907736"/>
              <a:gd name="connsiteX3" fmla="*/ 660399 w 1488514"/>
              <a:gd name="connsiteY3" fmla="*/ 878687 h 907736"/>
              <a:gd name="connsiteX4" fmla="*/ 939799 w 1488514"/>
              <a:gd name="connsiteY4" fmla="*/ 637387 h 907736"/>
              <a:gd name="connsiteX5" fmla="*/ 1336039 w 1488514"/>
              <a:gd name="connsiteY5" fmla="*/ 655167 h 907736"/>
              <a:gd name="connsiteX6" fmla="*/ 1445259 w 1488514"/>
              <a:gd name="connsiteY6" fmla="*/ 256387 h 907736"/>
              <a:gd name="connsiteX7" fmla="*/ 685799 w 1488514"/>
              <a:gd name="connsiteY7" fmla="*/ 15087 h 907736"/>
              <a:gd name="connsiteX0" fmla="*/ 693396 w 1496111"/>
              <a:gd name="connsiteY0" fmla="*/ 15087 h 907736"/>
              <a:gd name="connsiteX1" fmla="*/ 134596 w 1496111"/>
              <a:gd name="connsiteY1" fmla="*/ 129387 h 907736"/>
              <a:gd name="connsiteX2" fmla="*/ 20296 w 1496111"/>
              <a:gd name="connsiteY2" fmla="*/ 713587 h 907736"/>
              <a:gd name="connsiteX3" fmla="*/ 667996 w 1496111"/>
              <a:gd name="connsiteY3" fmla="*/ 878687 h 907736"/>
              <a:gd name="connsiteX4" fmla="*/ 947396 w 1496111"/>
              <a:gd name="connsiteY4" fmla="*/ 637387 h 907736"/>
              <a:gd name="connsiteX5" fmla="*/ 1343636 w 1496111"/>
              <a:gd name="connsiteY5" fmla="*/ 655167 h 907736"/>
              <a:gd name="connsiteX6" fmla="*/ 1452856 w 1496111"/>
              <a:gd name="connsiteY6" fmla="*/ 256387 h 907736"/>
              <a:gd name="connsiteX7" fmla="*/ 693396 w 1496111"/>
              <a:gd name="connsiteY7" fmla="*/ 15087 h 907736"/>
              <a:gd name="connsiteX0" fmla="*/ 693396 w 1493201"/>
              <a:gd name="connsiteY0" fmla="*/ 15087 h 879385"/>
              <a:gd name="connsiteX1" fmla="*/ 134596 w 1493201"/>
              <a:gd name="connsiteY1" fmla="*/ 129387 h 879385"/>
              <a:gd name="connsiteX2" fmla="*/ 20296 w 1493201"/>
              <a:gd name="connsiteY2" fmla="*/ 713587 h 879385"/>
              <a:gd name="connsiteX3" fmla="*/ 667996 w 1493201"/>
              <a:gd name="connsiteY3" fmla="*/ 878687 h 879385"/>
              <a:gd name="connsiteX4" fmla="*/ 958961 w 1493201"/>
              <a:gd name="connsiteY4" fmla="*/ 681002 h 879385"/>
              <a:gd name="connsiteX5" fmla="*/ 1343636 w 1493201"/>
              <a:gd name="connsiteY5" fmla="*/ 655167 h 879385"/>
              <a:gd name="connsiteX6" fmla="*/ 1452856 w 1493201"/>
              <a:gd name="connsiteY6" fmla="*/ 256387 h 879385"/>
              <a:gd name="connsiteX7" fmla="*/ 693396 w 1493201"/>
              <a:gd name="connsiteY7" fmla="*/ 15087 h 879385"/>
              <a:gd name="connsiteX0" fmla="*/ 656007 w 1455812"/>
              <a:gd name="connsiteY0" fmla="*/ 6321 h 870079"/>
              <a:gd name="connsiteX1" fmla="*/ 97207 w 1455812"/>
              <a:gd name="connsiteY1" fmla="*/ 120621 h 870079"/>
              <a:gd name="connsiteX2" fmla="*/ 29603 w 1455812"/>
              <a:gd name="connsiteY2" fmla="*/ 636159 h 870079"/>
              <a:gd name="connsiteX3" fmla="*/ 630607 w 1455812"/>
              <a:gd name="connsiteY3" fmla="*/ 869921 h 870079"/>
              <a:gd name="connsiteX4" fmla="*/ 921572 w 1455812"/>
              <a:gd name="connsiteY4" fmla="*/ 672236 h 870079"/>
              <a:gd name="connsiteX5" fmla="*/ 1306247 w 1455812"/>
              <a:gd name="connsiteY5" fmla="*/ 646401 h 870079"/>
              <a:gd name="connsiteX6" fmla="*/ 1415467 w 1455812"/>
              <a:gd name="connsiteY6" fmla="*/ 247621 h 870079"/>
              <a:gd name="connsiteX7" fmla="*/ 656007 w 1455812"/>
              <a:gd name="connsiteY7" fmla="*/ 6321 h 870079"/>
              <a:gd name="connsiteX0" fmla="*/ 656007 w 1445190"/>
              <a:gd name="connsiteY0" fmla="*/ 6321 h 870097"/>
              <a:gd name="connsiteX1" fmla="*/ 97207 w 1445190"/>
              <a:gd name="connsiteY1" fmla="*/ 120621 h 870097"/>
              <a:gd name="connsiteX2" fmla="*/ 29603 w 1445190"/>
              <a:gd name="connsiteY2" fmla="*/ 636159 h 870097"/>
              <a:gd name="connsiteX3" fmla="*/ 630607 w 1445190"/>
              <a:gd name="connsiteY3" fmla="*/ 869921 h 870097"/>
              <a:gd name="connsiteX4" fmla="*/ 921572 w 1445190"/>
              <a:gd name="connsiteY4" fmla="*/ 672236 h 870097"/>
              <a:gd name="connsiteX5" fmla="*/ 1255699 w 1445190"/>
              <a:gd name="connsiteY5" fmla="*/ 543190 h 870097"/>
              <a:gd name="connsiteX6" fmla="*/ 1415467 w 1445190"/>
              <a:gd name="connsiteY6" fmla="*/ 247621 h 870097"/>
              <a:gd name="connsiteX7" fmla="*/ 656007 w 1445190"/>
              <a:gd name="connsiteY7" fmla="*/ 6321 h 870097"/>
              <a:gd name="connsiteX0" fmla="*/ 656007 w 1445483"/>
              <a:gd name="connsiteY0" fmla="*/ 6321 h 870941"/>
              <a:gd name="connsiteX1" fmla="*/ 97207 w 1445483"/>
              <a:gd name="connsiteY1" fmla="*/ 120621 h 870941"/>
              <a:gd name="connsiteX2" fmla="*/ 29603 w 1445483"/>
              <a:gd name="connsiteY2" fmla="*/ 636159 h 870941"/>
              <a:gd name="connsiteX3" fmla="*/ 630607 w 1445483"/>
              <a:gd name="connsiteY3" fmla="*/ 869921 h 870941"/>
              <a:gd name="connsiteX4" fmla="*/ 904863 w 1445483"/>
              <a:gd name="connsiteY4" fmla="*/ 714125 h 870941"/>
              <a:gd name="connsiteX5" fmla="*/ 1255699 w 1445483"/>
              <a:gd name="connsiteY5" fmla="*/ 543190 h 870941"/>
              <a:gd name="connsiteX6" fmla="*/ 1415467 w 1445483"/>
              <a:gd name="connsiteY6" fmla="*/ 247621 h 870941"/>
              <a:gd name="connsiteX7" fmla="*/ 656007 w 1445483"/>
              <a:gd name="connsiteY7" fmla="*/ 6321 h 870941"/>
              <a:gd name="connsiteX0" fmla="*/ 656007 w 1433707"/>
              <a:gd name="connsiteY0" fmla="*/ 6321 h 870941"/>
              <a:gd name="connsiteX1" fmla="*/ 97207 w 1433707"/>
              <a:gd name="connsiteY1" fmla="*/ 120621 h 870941"/>
              <a:gd name="connsiteX2" fmla="*/ 29603 w 1433707"/>
              <a:gd name="connsiteY2" fmla="*/ 636159 h 870941"/>
              <a:gd name="connsiteX3" fmla="*/ 630607 w 1433707"/>
              <a:gd name="connsiteY3" fmla="*/ 869921 h 870941"/>
              <a:gd name="connsiteX4" fmla="*/ 904863 w 1433707"/>
              <a:gd name="connsiteY4" fmla="*/ 714125 h 870941"/>
              <a:gd name="connsiteX5" fmla="*/ 1255699 w 1433707"/>
              <a:gd name="connsiteY5" fmla="*/ 543190 h 870941"/>
              <a:gd name="connsiteX6" fmla="*/ 1415467 w 1433707"/>
              <a:gd name="connsiteY6" fmla="*/ 247621 h 870941"/>
              <a:gd name="connsiteX7" fmla="*/ 656007 w 1433707"/>
              <a:gd name="connsiteY7" fmla="*/ 6321 h 870941"/>
              <a:gd name="connsiteX0" fmla="*/ 668863 w 1446563"/>
              <a:gd name="connsiteY0" fmla="*/ 6321 h 812018"/>
              <a:gd name="connsiteX1" fmla="*/ 110063 w 1446563"/>
              <a:gd name="connsiteY1" fmla="*/ 120621 h 812018"/>
              <a:gd name="connsiteX2" fmla="*/ 42459 w 1446563"/>
              <a:gd name="connsiteY2" fmla="*/ 636159 h 812018"/>
              <a:gd name="connsiteX3" fmla="*/ 604480 w 1446563"/>
              <a:gd name="connsiteY3" fmla="*/ 810326 h 812018"/>
              <a:gd name="connsiteX4" fmla="*/ 917719 w 1446563"/>
              <a:gd name="connsiteY4" fmla="*/ 714125 h 812018"/>
              <a:gd name="connsiteX5" fmla="*/ 1268555 w 1446563"/>
              <a:gd name="connsiteY5" fmla="*/ 543190 h 812018"/>
              <a:gd name="connsiteX6" fmla="*/ 1428323 w 1446563"/>
              <a:gd name="connsiteY6" fmla="*/ 247621 h 812018"/>
              <a:gd name="connsiteX7" fmla="*/ 668863 w 1446563"/>
              <a:gd name="connsiteY7" fmla="*/ 6321 h 812018"/>
              <a:gd name="connsiteX0" fmla="*/ 668863 w 1446748"/>
              <a:gd name="connsiteY0" fmla="*/ 6321 h 811291"/>
              <a:gd name="connsiteX1" fmla="*/ 110063 w 1446748"/>
              <a:gd name="connsiteY1" fmla="*/ 120621 h 811291"/>
              <a:gd name="connsiteX2" fmla="*/ 42459 w 1446748"/>
              <a:gd name="connsiteY2" fmla="*/ 636159 h 811291"/>
              <a:gd name="connsiteX3" fmla="*/ 604480 w 1446748"/>
              <a:gd name="connsiteY3" fmla="*/ 810326 h 811291"/>
              <a:gd name="connsiteX4" fmla="*/ 904440 w 1446748"/>
              <a:gd name="connsiteY4" fmla="*/ 699011 h 811291"/>
              <a:gd name="connsiteX5" fmla="*/ 1268555 w 1446748"/>
              <a:gd name="connsiteY5" fmla="*/ 543190 h 811291"/>
              <a:gd name="connsiteX6" fmla="*/ 1428323 w 1446748"/>
              <a:gd name="connsiteY6" fmla="*/ 247621 h 811291"/>
              <a:gd name="connsiteX7" fmla="*/ 668863 w 1446748"/>
              <a:gd name="connsiteY7" fmla="*/ 6321 h 811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6748" h="811291">
                <a:moveTo>
                  <a:pt x="668863" y="6321"/>
                </a:moveTo>
                <a:cubicBezTo>
                  <a:pt x="449153" y="-14846"/>
                  <a:pt x="214464" y="15648"/>
                  <a:pt x="110063" y="120621"/>
                </a:cubicBezTo>
                <a:cubicBezTo>
                  <a:pt x="5662" y="225594"/>
                  <a:pt x="-39944" y="521208"/>
                  <a:pt x="42459" y="636159"/>
                </a:cubicBezTo>
                <a:cubicBezTo>
                  <a:pt x="124862" y="751110"/>
                  <a:pt x="460817" y="799851"/>
                  <a:pt x="604480" y="810326"/>
                </a:cubicBezTo>
                <a:cubicBezTo>
                  <a:pt x="748143" y="820801"/>
                  <a:pt x="793761" y="743534"/>
                  <a:pt x="904440" y="699011"/>
                </a:cubicBezTo>
                <a:cubicBezTo>
                  <a:pt x="1015119" y="654488"/>
                  <a:pt x="1181241" y="618422"/>
                  <a:pt x="1268555" y="543190"/>
                </a:cubicBezTo>
                <a:cubicBezTo>
                  <a:pt x="1355869" y="467958"/>
                  <a:pt x="1497495" y="362562"/>
                  <a:pt x="1428323" y="247621"/>
                </a:cubicBezTo>
                <a:cubicBezTo>
                  <a:pt x="1358363" y="131370"/>
                  <a:pt x="888573" y="27488"/>
                  <a:pt x="668863" y="6321"/>
                </a:cubicBezTo>
                <a:close/>
              </a:path>
            </a:pathLst>
          </a:custGeom>
          <a:solidFill>
            <a:srgbClr val="AB7269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nl-NL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250F9739-CAA6-8D0F-B396-3912B141E86E}"/>
              </a:ext>
            </a:extLst>
          </p:cNvPr>
          <p:cNvSpPr/>
          <p:nvPr/>
        </p:nvSpPr>
        <p:spPr>
          <a:xfrm rot="8208376" flipV="1">
            <a:off x="434751" y="3353538"/>
            <a:ext cx="1701064" cy="1433207"/>
          </a:xfrm>
          <a:custGeom>
            <a:avLst/>
            <a:gdLst>
              <a:gd name="connsiteX0" fmla="*/ 673100 w 1485900"/>
              <a:gd name="connsiteY0" fmla="*/ 0 h 863600"/>
              <a:gd name="connsiteX1" fmla="*/ 114300 w 1485900"/>
              <a:gd name="connsiteY1" fmla="*/ 114300 h 863600"/>
              <a:gd name="connsiteX2" fmla="*/ 0 w 1485900"/>
              <a:gd name="connsiteY2" fmla="*/ 698500 h 863600"/>
              <a:gd name="connsiteX3" fmla="*/ 647700 w 1485900"/>
              <a:gd name="connsiteY3" fmla="*/ 863600 h 863600"/>
              <a:gd name="connsiteX4" fmla="*/ 927100 w 1485900"/>
              <a:gd name="connsiteY4" fmla="*/ 622300 h 863600"/>
              <a:gd name="connsiteX5" fmla="*/ 1346200 w 1485900"/>
              <a:gd name="connsiteY5" fmla="*/ 723900 h 863600"/>
              <a:gd name="connsiteX6" fmla="*/ 1485900 w 1485900"/>
              <a:gd name="connsiteY6" fmla="*/ 241300 h 863600"/>
              <a:gd name="connsiteX7" fmla="*/ 673100 w 1485900"/>
              <a:gd name="connsiteY7" fmla="*/ 0 h 863600"/>
              <a:gd name="connsiteX0" fmla="*/ 673100 w 1485900"/>
              <a:gd name="connsiteY0" fmla="*/ 7529 h 871129"/>
              <a:gd name="connsiteX1" fmla="*/ 114300 w 1485900"/>
              <a:gd name="connsiteY1" fmla="*/ 121829 h 871129"/>
              <a:gd name="connsiteX2" fmla="*/ 0 w 1485900"/>
              <a:gd name="connsiteY2" fmla="*/ 706029 h 871129"/>
              <a:gd name="connsiteX3" fmla="*/ 647700 w 1485900"/>
              <a:gd name="connsiteY3" fmla="*/ 871129 h 871129"/>
              <a:gd name="connsiteX4" fmla="*/ 927100 w 1485900"/>
              <a:gd name="connsiteY4" fmla="*/ 629829 h 871129"/>
              <a:gd name="connsiteX5" fmla="*/ 1346200 w 1485900"/>
              <a:gd name="connsiteY5" fmla="*/ 731429 h 871129"/>
              <a:gd name="connsiteX6" fmla="*/ 1485900 w 1485900"/>
              <a:gd name="connsiteY6" fmla="*/ 248829 h 871129"/>
              <a:gd name="connsiteX7" fmla="*/ 673100 w 1485900"/>
              <a:gd name="connsiteY7" fmla="*/ 7529 h 871129"/>
              <a:gd name="connsiteX0" fmla="*/ 673100 w 1485900"/>
              <a:gd name="connsiteY0" fmla="*/ 15087 h 878687"/>
              <a:gd name="connsiteX1" fmla="*/ 114300 w 1485900"/>
              <a:gd name="connsiteY1" fmla="*/ 129387 h 878687"/>
              <a:gd name="connsiteX2" fmla="*/ 0 w 1485900"/>
              <a:gd name="connsiteY2" fmla="*/ 713587 h 878687"/>
              <a:gd name="connsiteX3" fmla="*/ 647700 w 1485900"/>
              <a:gd name="connsiteY3" fmla="*/ 878687 h 878687"/>
              <a:gd name="connsiteX4" fmla="*/ 927100 w 1485900"/>
              <a:gd name="connsiteY4" fmla="*/ 637387 h 878687"/>
              <a:gd name="connsiteX5" fmla="*/ 1346200 w 1485900"/>
              <a:gd name="connsiteY5" fmla="*/ 738987 h 878687"/>
              <a:gd name="connsiteX6" fmla="*/ 1485900 w 1485900"/>
              <a:gd name="connsiteY6" fmla="*/ 256387 h 878687"/>
              <a:gd name="connsiteX7" fmla="*/ 673100 w 1485900"/>
              <a:gd name="connsiteY7" fmla="*/ 15087 h 878687"/>
              <a:gd name="connsiteX0" fmla="*/ 674295 w 1487095"/>
              <a:gd name="connsiteY0" fmla="*/ 15087 h 881438"/>
              <a:gd name="connsiteX1" fmla="*/ 115495 w 1487095"/>
              <a:gd name="connsiteY1" fmla="*/ 129387 h 881438"/>
              <a:gd name="connsiteX2" fmla="*/ 1195 w 1487095"/>
              <a:gd name="connsiteY2" fmla="*/ 713587 h 881438"/>
              <a:gd name="connsiteX3" fmla="*/ 648895 w 1487095"/>
              <a:gd name="connsiteY3" fmla="*/ 878687 h 881438"/>
              <a:gd name="connsiteX4" fmla="*/ 928295 w 1487095"/>
              <a:gd name="connsiteY4" fmla="*/ 637387 h 881438"/>
              <a:gd name="connsiteX5" fmla="*/ 1347395 w 1487095"/>
              <a:gd name="connsiteY5" fmla="*/ 738987 h 881438"/>
              <a:gd name="connsiteX6" fmla="*/ 1487095 w 1487095"/>
              <a:gd name="connsiteY6" fmla="*/ 256387 h 881438"/>
              <a:gd name="connsiteX7" fmla="*/ 674295 w 1487095"/>
              <a:gd name="connsiteY7" fmla="*/ 15087 h 881438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8272"/>
              <a:gd name="connsiteY0" fmla="*/ 15087 h 913266"/>
              <a:gd name="connsiteX1" fmla="*/ 114300 w 1488272"/>
              <a:gd name="connsiteY1" fmla="*/ 129387 h 913266"/>
              <a:gd name="connsiteX2" fmla="*/ 0 w 1488272"/>
              <a:gd name="connsiteY2" fmla="*/ 713587 h 913266"/>
              <a:gd name="connsiteX3" fmla="*/ 647700 w 1488272"/>
              <a:gd name="connsiteY3" fmla="*/ 878687 h 913266"/>
              <a:gd name="connsiteX4" fmla="*/ 927100 w 1488272"/>
              <a:gd name="connsiteY4" fmla="*/ 637387 h 913266"/>
              <a:gd name="connsiteX5" fmla="*/ 1346200 w 1488272"/>
              <a:gd name="connsiteY5" fmla="*/ 738987 h 913266"/>
              <a:gd name="connsiteX6" fmla="*/ 1485900 w 1488272"/>
              <a:gd name="connsiteY6" fmla="*/ 256387 h 913266"/>
              <a:gd name="connsiteX7" fmla="*/ 673100 w 1488272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8272"/>
              <a:gd name="connsiteY0" fmla="*/ 15087 h 913266"/>
              <a:gd name="connsiteX1" fmla="*/ 114300 w 1488272"/>
              <a:gd name="connsiteY1" fmla="*/ 129387 h 913266"/>
              <a:gd name="connsiteX2" fmla="*/ 0 w 1488272"/>
              <a:gd name="connsiteY2" fmla="*/ 713587 h 913266"/>
              <a:gd name="connsiteX3" fmla="*/ 647700 w 1488272"/>
              <a:gd name="connsiteY3" fmla="*/ 878687 h 913266"/>
              <a:gd name="connsiteX4" fmla="*/ 927100 w 1488272"/>
              <a:gd name="connsiteY4" fmla="*/ 637387 h 913266"/>
              <a:gd name="connsiteX5" fmla="*/ 1346200 w 1488272"/>
              <a:gd name="connsiteY5" fmla="*/ 738987 h 913266"/>
              <a:gd name="connsiteX6" fmla="*/ 1485900 w 1488272"/>
              <a:gd name="connsiteY6" fmla="*/ 256387 h 913266"/>
              <a:gd name="connsiteX7" fmla="*/ 673100 w 1488272"/>
              <a:gd name="connsiteY7" fmla="*/ 15087 h 913266"/>
              <a:gd name="connsiteX0" fmla="*/ 673100 w 1494935"/>
              <a:gd name="connsiteY0" fmla="*/ 15087 h 913266"/>
              <a:gd name="connsiteX1" fmla="*/ 114300 w 1494935"/>
              <a:gd name="connsiteY1" fmla="*/ 129387 h 913266"/>
              <a:gd name="connsiteX2" fmla="*/ 0 w 1494935"/>
              <a:gd name="connsiteY2" fmla="*/ 713587 h 913266"/>
              <a:gd name="connsiteX3" fmla="*/ 647700 w 1494935"/>
              <a:gd name="connsiteY3" fmla="*/ 878687 h 913266"/>
              <a:gd name="connsiteX4" fmla="*/ 927100 w 1494935"/>
              <a:gd name="connsiteY4" fmla="*/ 637387 h 913266"/>
              <a:gd name="connsiteX5" fmla="*/ 1346200 w 1494935"/>
              <a:gd name="connsiteY5" fmla="*/ 738987 h 913266"/>
              <a:gd name="connsiteX6" fmla="*/ 1485900 w 1494935"/>
              <a:gd name="connsiteY6" fmla="*/ 256387 h 913266"/>
              <a:gd name="connsiteX7" fmla="*/ 673100 w 1494935"/>
              <a:gd name="connsiteY7" fmla="*/ 15087 h 913266"/>
              <a:gd name="connsiteX0" fmla="*/ 673100 w 1450156"/>
              <a:gd name="connsiteY0" fmla="*/ 15087 h 913266"/>
              <a:gd name="connsiteX1" fmla="*/ 114300 w 1450156"/>
              <a:gd name="connsiteY1" fmla="*/ 129387 h 913266"/>
              <a:gd name="connsiteX2" fmla="*/ 0 w 1450156"/>
              <a:gd name="connsiteY2" fmla="*/ 713587 h 913266"/>
              <a:gd name="connsiteX3" fmla="*/ 647700 w 1450156"/>
              <a:gd name="connsiteY3" fmla="*/ 878687 h 913266"/>
              <a:gd name="connsiteX4" fmla="*/ 927100 w 1450156"/>
              <a:gd name="connsiteY4" fmla="*/ 637387 h 913266"/>
              <a:gd name="connsiteX5" fmla="*/ 1346200 w 1450156"/>
              <a:gd name="connsiteY5" fmla="*/ 738987 h 913266"/>
              <a:gd name="connsiteX6" fmla="*/ 1432560 w 1450156"/>
              <a:gd name="connsiteY6" fmla="*/ 256387 h 913266"/>
              <a:gd name="connsiteX7" fmla="*/ 673100 w 1450156"/>
              <a:gd name="connsiteY7" fmla="*/ 15087 h 913266"/>
              <a:gd name="connsiteX0" fmla="*/ 673100 w 1452882"/>
              <a:gd name="connsiteY0" fmla="*/ 15087 h 913266"/>
              <a:gd name="connsiteX1" fmla="*/ 114300 w 1452882"/>
              <a:gd name="connsiteY1" fmla="*/ 129387 h 913266"/>
              <a:gd name="connsiteX2" fmla="*/ 0 w 1452882"/>
              <a:gd name="connsiteY2" fmla="*/ 713587 h 913266"/>
              <a:gd name="connsiteX3" fmla="*/ 647700 w 1452882"/>
              <a:gd name="connsiteY3" fmla="*/ 878687 h 913266"/>
              <a:gd name="connsiteX4" fmla="*/ 927100 w 1452882"/>
              <a:gd name="connsiteY4" fmla="*/ 637387 h 913266"/>
              <a:gd name="connsiteX5" fmla="*/ 1346200 w 1452882"/>
              <a:gd name="connsiteY5" fmla="*/ 738987 h 913266"/>
              <a:gd name="connsiteX6" fmla="*/ 1432560 w 1452882"/>
              <a:gd name="connsiteY6" fmla="*/ 256387 h 913266"/>
              <a:gd name="connsiteX7" fmla="*/ 673100 w 1452882"/>
              <a:gd name="connsiteY7" fmla="*/ 15087 h 913266"/>
              <a:gd name="connsiteX0" fmla="*/ 673100 w 1452882"/>
              <a:gd name="connsiteY0" fmla="*/ 15087 h 913266"/>
              <a:gd name="connsiteX1" fmla="*/ 114300 w 1452882"/>
              <a:gd name="connsiteY1" fmla="*/ 129387 h 913266"/>
              <a:gd name="connsiteX2" fmla="*/ 0 w 1452882"/>
              <a:gd name="connsiteY2" fmla="*/ 713587 h 913266"/>
              <a:gd name="connsiteX3" fmla="*/ 647700 w 1452882"/>
              <a:gd name="connsiteY3" fmla="*/ 878687 h 913266"/>
              <a:gd name="connsiteX4" fmla="*/ 927100 w 1452882"/>
              <a:gd name="connsiteY4" fmla="*/ 637387 h 913266"/>
              <a:gd name="connsiteX5" fmla="*/ 1346200 w 1452882"/>
              <a:gd name="connsiteY5" fmla="*/ 738987 h 913266"/>
              <a:gd name="connsiteX6" fmla="*/ 1432560 w 1452882"/>
              <a:gd name="connsiteY6" fmla="*/ 256387 h 913266"/>
              <a:gd name="connsiteX7" fmla="*/ 673100 w 1452882"/>
              <a:gd name="connsiteY7" fmla="*/ 15087 h 913266"/>
              <a:gd name="connsiteX0" fmla="*/ 673100 w 1475815"/>
              <a:gd name="connsiteY0" fmla="*/ 15087 h 913266"/>
              <a:gd name="connsiteX1" fmla="*/ 114300 w 1475815"/>
              <a:gd name="connsiteY1" fmla="*/ 129387 h 913266"/>
              <a:gd name="connsiteX2" fmla="*/ 0 w 1475815"/>
              <a:gd name="connsiteY2" fmla="*/ 713587 h 913266"/>
              <a:gd name="connsiteX3" fmla="*/ 647700 w 1475815"/>
              <a:gd name="connsiteY3" fmla="*/ 878687 h 913266"/>
              <a:gd name="connsiteX4" fmla="*/ 927100 w 1475815"/>
              <a:gd name="connsiteY4" fmla="*/ 637387 h 913266"/>
              <a:gd name="connsiteX5" fmla="*/ 1323340 w 1475815"/>
              <a:gd name="connsiteY5" fmla="*/ 655167 h 913266"/>
              <a:gd name="connsiteX6" fmla="*/ 1432560 w 1475815"/>
              <a:gd name="connsiteY6" fmla="*/ 256387 h 913266"/>
              <a:gd name="connsiteX7" fmla="*/ 673100 w 1475815"/>
              <a:gd name="connsiteY7" fmla="*/ 15087 h 913266"/>
              <a:gd name="connsiteX0" fmla="*/ 673100 w 1475815"/>
              <a:gd name="connsiteY0" fmla="*/ 15087 h 904918"/>
              <a:gd name="connsiteX1" fmla="*/ 114300 w 1475815"/>
              <a:gd name="connsiteY1" fmla="*/ 129387 h 904918"/>
              <a:gd name="connsiteX2" fmla="*/ 0 w 1475815"/>
              <a:gd name="connsiteY2" fmla="*/ 713587 h 904918"/>
              <a:gd name="connsiteX3" fmla="*/ 647700 w 1475815"/>
              <a:gd name="connsiteY3" fmla="*/ 878687 h 904918"/>
              <a:gd name="connsiteX4" fmla="*/ 927100 w 1475815"/>
              <a:gd name="connsiteY4" fmla="*/ 637387 h 904918"/>
              <a:gd name="connsiteX5" fmla="*/ 1323340 w 1475815"/>
              <a:gd name="connsiteY5" fmla="*/ 655167 h 904918"/>
              <a:gd name="connsiteX6" fmla="*/ 1432560 w 1475815"/>
              <a:gd name="connsiteY6" fmla="*/ 256387 h 904918"/>
              <a:gd name="connsiteX7" fmla="*/ 673100 w 1475815"/>
              <a:gd name="connsiteY7" fmla="*/ 15087 h 904918"/>
              <a:gd name="connsiteX0" fmla="*/ 685799 w 1488514"/>
              <a:gd name="connsiteY0" fmla="*/ 15087 h 907736"/>
              <a:gd name="connsiteX1" fmla="*/ 126999 w 1488514"/>
              <a:gd name="connsiteY1" fmla="*/ 129387 h 907736"/>
              <a:gd name="connsiteX2" fmla="*/ 12699 w 1488514"/>
              <a:gd name="connsiteY2" fmla="*/ 713587 h 907736"/>
              <a:gd name="connsiteX3" fmla="*/ 660399 w 1488514"/>
              <a:gd name="connsiteY3" fmla="*/ 878687 h 907736"/>
              <a:gd name="connsiteX4" fmla="*/ 939799 w 1488514"/>
              <a:gd name="connsiteY4" fmla="*/ 637387 h 907736"/>
              <a:gd name="connsiteX5" fmla="*/ 1336039 w 1488514"/>
              <a:gd name="connsiteY5" fmla="*/ 655167 h 907736"/>
              <a:gd name="connsiteX6" fmla="*/ 1445259 w 1488514"/>
              <a:gd name="connsiteY6" fmla="*/ 256387 h 907736"/>
              <a:gd name="connsiteX7" fmla="*/ 685799 w 1488514"/>
              <a:gd name="connsiteY7" fmla="*/ 15087 h 907736"/>
              <a:gd name="connsiteX0" fmla="*/ 693396 w 1496111"/>
              <a:gd name="connsiteY0" fmla="*/ 15087 h 907736"/>
              <a:gd name="connsiteX1" fmla="*/ 134596 w 1496111"/>
              <a:gd name="connsiteY1" fmla="*/ 129387 h 907736"/>
              <a:gd name="connsiteX2" fmla="*/ 20296 w 1496111"/>
              <a:gd name="connsiteY2" fmla="*/ 713587 h 907736"/>
              <a:gd name="connsiteX3" fmla="*/ 667996 w 1496111"/>
              <a:gd name="connsiteY3" fmla="*/ 878687 h 907736"/>
              <a:gd name="connsiteX4" fmla="*/ 947396 w 1496111"/>
              <a:gd name="connsiteY4" fmla="*/ 637387 h 907736"/>
              <a:gd name="connsiteX5" fmla="*/ 1343636 w 1496111"/>
              <a:gd name="connsiteY5" fmla="*/ 655167 h 907736"/>
              <a:gd name="connsiteX6" fmla="*/ 1452856 w 1496111"/>
              <a:gd name="connsiteY6" fmla="*/ 256387 h 907736"/>
              <a:gd name="connsiteX7" fmla="*/ 693396 w 1496111"/>
              <a:gd name="connsiteY7" fmla="*/ 15087 h 907736"/>
              <a:gd name="connsiteX0" fmla="*/ 624760 w 1427475"/>
              <a:gd name="connsiteY0" fmla="*/ 9989 h 909134"/>
              <a:gd name="connsiteX1" fmla="*/ 65960 w 1427475"/>
              <a:gd name="connsiteY1" fmla="*/ 124289 h 909134"/>
              <a:gd name="connsiteX2" fmla="*/ 46364 w 1427475"/>
              <a:gd name="connsiteY2" fmla="*/ 811970 h 909134"/>
              <a:gd name="connsiteX3" fmla="*/ 599360 w 1427475"/>
              <a:gd name="connsiteY3" fmla="*/ 873589 h 909134"/>
              <a:gd name="connsiteX4" fmla="*/ 878760 w 1427475"/>
              <a:gd name="connsiteY4" fmla="*/ 632289 h 909134"/>
              <a:gd name="connsiteX5" fmla="*/ 1275000 w 1427475"/>
              <a:gd name="connsiteY5" fmla="*/ 650069 h 909134"/>
              <a:gd name="connsiteX6" fmla="*/ 1384220 w 1427475"/>
              <a:gd name="connsiteY6" fmla="*/ 251289 h 909134"/>
              <a:gd name="connsiteX7" fmla="*/ 624760 w 1427475"/>
              <a:gd name="connsiteY7" fmla="*/ 9989 h 909134"/>
              <a:gd name="connsiteX0" fmla="*/ 609161 w 1411876"/>
              <a:gd name="connsiteY0" fmla="*/ 1293 h 881569"/>
              <a:gd name="connsiteX1" fmla="*/ 128155 w 1411876"/>
              <a:gd name="connsiteY1" fmla="*/ 343656 h 881569"/>
              <a:gd name="connsiteX2" fmla="*/ 30765 w 1411876"/>
              <a:gd name="connsiteY2" fmla="*/ 803274 h 881569"/>
              <a:gd name="connsiteX3" fmla="*/ 583761 w 1411876"/>
              <a:gd name="connsiteY3" fmla="*/ 864893 h 881569"/>
              <a:gd name="connsiteX4" fmla="*/ 863161 w 1411876"/>
              <a:gd name="connsiteY4" fmla="*/ 623593 h 881569"/>
              <a:gd name="connsiteX5" fmla="*/ 1259401 w 1411876"/>
              <a:gd name="connsiteY5" fmla="*/ 641373 h 881569"/>
              <a:gd name="connsiteX6" fmla="*/ 1368621 w 1411876"/>
              <a:gd name="connsiteY6" fmla="*/ 242593 h 881569"/>
              <a:gd name="connsiteX7" fmla="*/ 609161 w 1411876"/>
              <a:gd name="connsiteY7" fmla="*/ 1293 h 881569"/>
              <a:gd name="connsiteX0" fmla="*/ 609161 w 1264956"/>
              <a:gd name="connsiteY0" fmla="*/ 45915 h 926191"/>
              <a:gd name="connsiteX1" fmla="*/ 128155 w 1264956"/>
              <a:gd name="connsiteY1" fmla="*/ 388278 h 926191"/>
              <a:gd name="connsiteX2" fmla="*/ 30765 w 1264956"/>
              <a:gd name="connsiteY2" fmla="*/ 847896 h 926191"/>
              <a:gd name="connsiteX3" fmla="*/ 583761 w 1264956"/>
              <a:gd name="connsiteY3" fmla="*/ 909515 h 926191"/>
              <a:gd name="connsiteX4" fmla="*/ 863161 w 1264956"/>
              <a:gd name="connsiteY4" fmla="*/ 668215 h 926191"/>
              <a:gd name="connsiteX5" fmla="*/ 1259401 w 1264956"/>
              <a:gd name="connsiteY5" fmla="*/ 685995 h 926191"/>
              <a:gd name="connsiteX6" fmla="*/ 1062322 w 1264956"/>
              <a:gd name="connsiteY6" fmla="*/ 73448 h 926191"/>
              <a:gd name="connsiteX7" fmla="*/ 609161 w 1264956"/>
              <a:gd name="connsiteY7" fmla="*/ 45915 h 926191"/>
              <a:gd name="connsiteX0" fmla="*/ 609161 w 1137749"/>
              <a:gd name="connsiteY0" fmla="*/ 36228 h 916504"/>
              <a:gd name="connsiteX1" fmla="*/ 128155 w 1137749"/>
              <a:gd name="connsiteY1" fmla="*/ 378591 h 916504"/>
              <a:gd name="connsiteX2" fmla="*/ 30765 w 1137749"/>
              <a:gd name="connsiteY2" fmla="*/ 838209 h 916504"/>
              <a:gd name="connsiteX3" fmla="*/ 583761 w 1137749"/>
              <a:gd name="connsiteY3" fmla="*/ 899828 h 916504"/>
              <a:gd name="connsiteX4" fmla="*/ 863161 w 1137749"/>
              <a:gd name="connsiteY4" fmla="*/ 658528 h 916504"/>
              <a:gd name="connsiteX5" fmla="*/ 1118552 w 1137749"/>
              <a:gd name="connsiteY5" fmla="*/ 512186 h 916504"/>
              <a:gd name="connsiteX6" fmla="*/ 1062322 w 1137749"/>
              <a:gd name="connsiteY6" fmla="*/ 63761 h 916504"/>
              <a:gd name="connsiteX7" fmla="*/ 609161 w 1137749"/>
              <a:gd name="connsiteY7" fmla="*/ 36228 h 916504"/>
              <a:gd name="connsiteX0" fmla="*/ 609161 w 1139771"/>
              <a:gd name="connsiteY0" fmla="*/ 36228 h 911420"/>
              <a:gd name="connsiteX1" fmla="*/ 128155 w 1139771"/>
              <a:gd name="connsiteY1" fmla="*/ 378591 h 911420"/>
              <a:gd name="connsiteX2" fmla="*/ 30765 w 1139771"/>
              <a:gd name="connsiteY2" fmla="*/ 838209 h 911420"/>
              <a:gd name="connsiteX3" fmla="*/ 583761 w 1139771"/>
              <a:gd name="connsiteY3" fmla="*/ 899828 h 911420"/>
              <a:gd name="connsiteX4" fmla="*/ 835700 w 1139771"/>
              <a:gd name="connsiteY4" fmla="*/ 727302 h 911420"/>
              <a:gd name="connsiteX5" fmla="*/ 1118552 w 1139771"/>
              <a:gd name="connsiteY5" fmla="*/ 512186 h 911420"/>
              <a:gd name="connsiteX6" fmla="*/ 1062322 w 1139771"/>
              <a:gd name="connsiteY6" fmla="*/ 63761 h 911420"/>
              <a:gd name="connsiteX7" fmla="*/ 609161 w 1139771"/>
              <a:gd name="connsiteY7" fmla="*/ 36228 h 911420"/>
              <a:gd name="connsiteX0" fmla="*/ 606957 w 1137567"/>
              <a:gd name="connsiteY0" fmla="*/ 36228 h 930223"/>
              <a:gd name="connsiteX1" fmla="*/ 125951 w 1137567"/>
              <a:gd name="connsiteY1" fmla="*/ 378591 h 930223"/>
              <a:gd name="connsiteX2" fmla="*/ 28561 w 1137567"/>
              <a:gd name="connsiteY2" fmla="*/ 838209 h 930223"/>
              <a:gd name="connsiteX3" fmla="*/ 551237 w 1137567"/>
              <a:gd name="connsiteY3" fmla="*/ 922901 h 930223"/>
              <a:gd name="connsiteX4" fmla="*/ 833496 w 1137567"/>
              <a:gd name="connsiteY4" fmla="*/ 727302 h 930223"/>
              <a:gd name="connsiteX5" fmla="*/ 1116348 w 1137567"/>
              <a:gd name="connsiteY5" fmla="*/ 512186 h 930223"/>
              <a:gd name="connsiteX6" fmla="*/ 1060118 w 1137567"/>
              <a:gd name="connsiteY6" fmla="*/ 63761 h 930223"/>
              <a:gd name="connsiteX7" fmla="*/ 606957 w 1137567"/>
              <a:gd name="connsiteY7" fmla="*/ 36228 h 930223"/>
              <a:gd name="connsiteX0" fmla="*/ 653112 w 1183722"/>
              <a:gd name="connsiteY0" fmla="*/ 36228 h 953175"/>
              <a:gd name="connsiteX1" fmla="*/ 172106 w 1183722"/>
              <a:gd name="connsiteY1" fmla="*/ 378591 h 953175"/>
              <a:gd name="connsiteX2" fmla="*/ 21768 w 1183722"/>
              <a:gd name="connsiteY2" fmla="*/ 894460 h 953175"/>
              <a:gd name="connsiteX3" fmla="*/ 597392 w 1183722"/>
              <a:gd name="connsiteY3" fmla="*/ 922901 h 953175"/>
              <a:gd name="connsiteX4" fmla="*/ 879651 w 1183722"/>
              <a:gd name="connsiteY4" fmla="*/ 727302 h 953175"/>
              <a:gd name="connsiteX5" fmla="*/ 1162503 w 1183722"/>
              <a:gd name="connsiteY5" fmla="*/ 512186 h 953175"/>
              <a:gd name="connsiteX6" fmla="*/ 1106273 w 1183722"/>
              <a:gd name="connsiteY6" fmla="*/ 63761 h 953175"/>
              <a:gd name="connsiteX7" fmla="*/ 653112 w 1183722"/>
              <a:gd name="connsiteY7" fmla="*/ 36228 h 953175"/>
              <a:gd name="connsiteX0" fmla="*/ 702315 w 1232925"/>
              <a:gd name="connsiteY0" fmla="*/ 34910 h 953101"/>
              <a:gd name="connsiteX1" fmla="*/ 78930 w 1232925"/>
              <a:gd name="connsiteY1" fmla="*/ 357946 h 953101"/>
              <a:gd name="connsiteX2" fmla="*/ 70971 w 1232925"/>
              <a:gd name="connsiteY2" fmla="*/ 893142 h 953101"/>
              <a:gd name="connsiteX3" fmla="*/ 646595 w 1232925"/>
              <a:gd name="connsiteY3" fmla="*/ 921583 h 953101"/>
              <a:gd name="connsiteX4" fmla="*/ 928854 w 1232925"/>
              <a:gd name="connsiteY4" fmla="*/ 725984 h 953101"/>
              <a:gd name="connsiteX5" fmla="*/ 1211706 w 1232925"/>
              <a:gd name="connsiteY5" fmla="*/ 510868 h 953101"/>
              <a:gd name="connsiteX6" fmla="*/ 1155476 w 1232925"/>
              <a:gd name="connsiteY6" fmla="*/ 62443 h 953101"/>
              <a:gd name="connsiteX7" fmla="*/ 702315 w 1232925"/>
              <a:gd name="connsiteY7" fmla="*/ 34910 h 953101"/>
              <a:gd name="connsiteX0" fmla="*/ 713218 w 1243828"/>
              <a:gd name="connsiteY0" fmla="*/ 34910 h 942782"/>
              <a:gd name="connsiteX1" fmla="*/ 89833 w 1243828"/>
              <a:gd name="connsiteY1" fmla="*/ 357946 h 942782"/>
              <a:gd name="connsiteX2" fmla="*/ 81874 w 1243828"/>
              <a:gd name="connsiteY2" fmla="*/ 893142 h 942782"/>
              <a:gd name="connsiteX3" fmla="*/ 657498 w 1243828"/>
              <a:gd name="connsiteY3" fmla="*/ 921583 h 942782"/>
              <a:gd name="connsiteX4" fmla="*/ 939757 w 1243828"/>
              <a:gd name="connsiteY4" fmla="*/ 725984 h 942782"/>
              <a:gd name="connsiteX5" fmla="*/ 1222609 w 1243828"/>
              <a:gd name="connsiteY5" fmla="*/ 510868 h 942782"/>
              <a:gd name="connsiteX6" fmla="*/ 1166379 w 1243828"/>
              <a:gd name="connsiteY6" fmla="*/ 62443 h 942782"/>
              <a:gd name="connsiteX7" fmla="*/ 713218 w 1243828"/>
              <a:gd name="connsiteY7" fmla="*/ 34910 h 942782"/>
              <a:gd name="connsiteX0" fmla="*/ 713218 w 1224451"/>
              <a:gd name="connsiteY0" fmla="*/ 22806 h 930678"/>
              <a:gd name="connsiteX1" fmla="*/ 89833 w 1224451"/>
              <a:gd name="connsiteY1" fmla="*/ 345842 h 930678"/>
              <a:gd name="connsiteX2" fmla="*/ 81874 w 1224451"/>
              <a:gd name="connsiteY2" fmla="*/ 881038 h 930678"/>
              <a:gd name="connsiteX3" fmla="*/ 657498 w 1224451"/>
              <a:gd name="connsiteY3" fmla="*/ 909479 h 930678"/>
              <a:gd name="connsiteX4" fmla="*/ 939757 w 1224451"/>
              <a:gd name="connsiteY4" fmla="*/ 713880 h 930678"/>
              <a:gd name="connsiteX5" fmla="*/ 1222609 w 1224451"/>
              <a:gd name="connsiteY5" fmla="*/ 498764 h 930678"/>
              <a:gd name="connsiteX6" fmla="*/ 1044657 w 1224451"/>
              <a:gd name="connsiteY6" fmla="*/ 79129 h 930678"/>
              <a:gd name="connsiteX7" fmla="*/ 713218 w 1224451"/>
              <a:gd name="connsiteY7" fmla="*/ 22806 h 930678"/>
              <a:gd name="connsiteX0" fmla="*/ 713218 w 1162261"/>
              <a:gd name="connsiteY0" fmla="*/ 22823 h 930695"/>
              <a:gd name="connsiteX1" fmla="*/ 89833 w 1162261"/>
              <a:gd name="connsiteY1" fmla="*/ 345859 h 930695"/>
              <a:gd name="connsiteX2" fmla="*/ 81874 w 1162261"/>
              <a:gd name="connsiteY2" fmla="*/ 881055 h 930695"/>
              <a:gd name="connsiteX3" fmla="*/ 657498 w 1162261"/>
              <a:gd name="connsiteY3" fmla="*/ 909496 h 930695"/>
              <a:gd name="connsiteX4" fmla="*/ 939757 w 1162261"/>
              <a:gd name="connsiteY4" fmla="*/ 713897 h 930695"/>
              <a:gd name="connsiteX5" fmla="*/ 1159110 w 1162261"/>
              <a:gd name="connsiteY5" fmla="*/ 499224 h 930695"/>
              <a:gd name="connsiteX6" fmla="*/ 1044657 w 1162261"/>
              <a:gd name="connsiteY6" fmla="*/ 79146 h 930695"/>
              <a:gd name="connsiteX7" fmla="*/ 713218 w 1162261"/>
              <a:gd name="connsiteY7" fmla="*/ 22823 h 930695"/>
              <a:gd name="connsiteX0" fmla="*/ 757080 w 1206123"/>
              <a:gd name="connsiteY0" fmla="*/ 22823 h 930695"/>
              <a:gd name="connsiteX1" fmla="*/ 133695 w 1206123"/>
              <a:gd name="connsiteY1" fmla="*/ 345859 h 930695"/>
              <a:gd name="connsiteX2" fmla="*/ 125736 w 1206123"/>
              <a:gd name="connsiteY2" fmla="*/ 881055 h 930695"/>
              <a:gd name="connsiteX3" fmla="*/ 701360 w 1206123"/>
              <a:gd name="connsiteY3" fmla="*/ 909496 h 930695"/>
              <a:gd name="connsiteX4" fmla="*/ 983619 w 1206123"/>
              <a:gd name="connsiteY4" fmla="*/ 713897 h 930695"/>
              <a:gd name="connsiteX5" fmla="*/ 1202972 w 1206123"/>
              <a:gd name="connsiteY5" fmla="*/ 499224 h 930695"/>
              <a:gd name="connsiteX6" fmla="*/ 1088519 w 1206123"/>
              <a:gd name="connsiteY6" fmla="*/ 79146 h 930695"/>
              <a:gd name="connsiteX7" fmla="*/ 757080 w 1206123"/>
              <a:gd name="connsiteY7" fmla="*/ 22823 h 930695"/>
              <a:gd name="connsiteX0" fmla="*/ 625690 w 1158224"/>
              <a:gd name="connsiteY0" fmla="*/ 23336 h 929070"/>
              <a:gd name="connsiteX1" fmla="*/ 85157 w 1158224"/>
              <a:gd name="connsiteY1" fmla="*/ 344234 h 929070"/>
              <a:gd name="connsiteX2" fmla="*/ 77198 w 1158224"/>
              <a:gd name="connsiteY2" fmla="*/ 879430 h 929070"/>
              <a:gd name="connsiteX3" fmla="*/ 652822 w 1158224"/>
              <a:gd name="connsiteY3" fmla="*/ 907871 h 929070"/>
              <a:gd name="connsiteX4" fmla="*/ 935081 w 1158224"/>
              <a:gd name="connsiteY4" fmla="*/ 712272 h 929070"/>
              <a:gd name="connsiteX5" fmla="*/ 1154434 w 1158224"/>
              <a:gd name="connsiteY5" fmla="*/ 497599 h 929070"/>
              <a:gd name="connsiteX6" fmla="*/ 1039981 w 1158224"/>
              <a:gd name="connsiteY6" fmla="*/ 77521 h 929070"/>
              <a:gd name="connsiteX7" fmla="*/ 625690 w 1158224"/>
              <a:gd name="connsiteY7" fmla="*/ 23336 h 929070"/>
              <a:gd name="connsiteX0" fmla="*/ 658812 w 1191346"/>
              <a:gd name="connsiteY0" fmla="*/ 23336 h 929070"/>
              <a:gd name="connsiteX1" fmla="*/ 118279 w 1191346"/>
              <a:gd name="connsiteY1" fmla="*/ 344234 h 929070"/>
              <a:gd name="connsiteX2" fmla="*/ 110320 w 1191346"/>
              <a:gd name="connsiteY2" fmla="*/ 879430 h 929070"/>
              <a:gd name="connsiteX3" fmla="*/ 685944 w 1191346"/>
              <a:gd name="connsiteY3" fmla="*/ 907871 h 929070"/>
              <a:gd name="connsiteX4" fmla="*/ 968203 w 1191346"/>
              <a:gd name="connsiteY4" fmla="*/ 712272 h 929070"/>
              <a:gd name="connsiteX5" fmla="*/ 1187556 w 1191346"/>
              <a:gd name="connsiteY5" fmla="*/ 497599 h 929070"/>
              <a:gd name="connsiteX6" fmla="*/ 1073103 w 1191346"/>
              <a:gd name="connsiteY6" fmla="*/ 77521 h 929070"/>
              <a:gd name="connsiteX7" fmla="*/ 658812 w 1191346"/>
              <a:gd name="connsiteY7" fmla="*/ 23336 h 929070"/>
              <a:gd name="connsiteX0" fmla="*/ 685084 w 1217618"/>
              <a:gd name="connsiteY0" fmla="*/ 23336 h 935897"/>
              <a:gd name="connsiteX1" fmla="*/ 144551 w 1217618"/>
              <a:gd name="connsiteY1" fmla="*/ 344234 h 935897"/>
              <a:gd name="connsiteX2" fmla="*/ 136592 w 1217618"/>
              <a:gd name="connsiteY2" fmla="*/ 879430 h 935897"/>
              <a:gd name="connsiteX3" fmla="*/ 712216 w 1217618"/>
              <a:gd name="connsiteY3" fmla="*/ 907871 h 935897"/>
              <a:gd name="connsiteX4" fmla="*/ 994475 w 1217618"/>
              <a:gd name="connsiteY4" fmla="*/ 712272 h 935897"/>
              <a:gd name="connsiteX5" fmla="*/ 1213828 w 1217618"/>
              <a:gd name="connsiteY5" fmla="*/ 497599 h 935897"/>
              <a:gd name="connsiteX6" fmla="*/ 1099375 w 1217618"/>
              <a:gd name="connsiteY6" fmla="*/ 77521 h 935897"/>
              <a:gd name="connsiteX7" fmla="*/ 685084 w 1217618"/>
              <a:gd name="connsiteY7" fmla="*/ 23336 h 935897"/>
              <a:gd name="connsiteX0" fmla="*/ 646068 w 1187801"/>
              <a:gd name="connsiteY0" fmla="*/ 19385 h 950674"/>
              <a:gd name="connsiteX1" fmla="*/ 114650 w 1187801"/>
              <a:gd name="connsiteY1" fmla="*/ 359011 h 950674"/>
              <a:gd name="connsiteX2" fmla="*/ 106691 w 1187801"/>
              <a:gd name="connsiteY2" fmla="*/ 894207 h 950674"/>
              <a:gd name="connsiteX3" fmla="*/ 682315 w 1187801"/>
              <a:gd name="connsiteY3" fmla="*/ 922648 h 950674"/>
              <a:gd name="connsiteX4" fmla="*/ 964574 w 1187801"/>
              <a:gd name="connsiteY4" fmla="*/ 727049 h 950674"/>
              <a:gd name="connsiteX5" fmla="*/ 1183927 w 1187801"/>
              <a:gd name="connsiteY5" fmla="*/ 512376 h 950674"/>
              <a:gd name="connsiteX6" fmla="*/ 1069474 w 1187801"/>
              <a:gd name="connsiteY6" fmla="*/ 92298 h 950674"/>
              <a:gd name="connsiteX7" fmla="*/ 646068 w 1187801"/>
              <a:gd name="connsiteY7" fmla="*/ 19385 h 950674"/>
              <a:gd name="connsiteX0" fmla="*/ 601543 w 1143276"/>
              <a:gd name="connsiteY0" fmla="*/ 26863 h 955278"/>
              <a:gd name="connsiteX1" fmla="*/ 76480 w 1143276"/>
              <a:gd name="connsiteY1" fmla="*/ 468186 h 955278"/>
              <a:gd name="connsiteX2" fmla="*/ 62166 w 1143276"/>
              <a:gd name="connsiteY2" fmla="*/ 901685 h 955278"/>
              <a:gd name="connsiteX3" fmla="*/ 637790 w 1143276"/>
              <a:gd name="connsiteY3" fmla="*/ 930126 h 955278"/>
              <a:gd name="connsiteX4" fmla="*/ 920049 w 1143276"/>
              <a:gd name="connsiteY4" fmla="*/ 734527 h 955278"/>
              <a:gd name="connsiteX5" fmla="*/ 1139402 w 1143276"/>
              <a:gd name="connsiteY5" fmla="*/ 519854 h 955278"/>
              <a:gd name="connsiteX6" fmla="*/ 1024949 w 1143276"/>
              <a:gd name="connsiteY6" fmla="*/ 99776 h 955278"/>
              <a:gd name="connsiteX7" fmla="*/ 601543 w 1143276"/>
              <a:gd name="connsiteY7" fmla="*/ 26863 h 955278"/>
              <a:gd name="connsiteX0" fmla="*/ 642753 w 1184486"/>
              <a:gd name="connsiteY0" fmla="*/ 26863 h 955278"/>
              <a:gd name="connsiteX1" fmla="*/ 117690 w 1184486"/>
              <a:gd name="connsiteY1" fmla="*/ 468186 h 955278"/>
              <a:gd name="connsiteX2" fmla="*/ 103376 w 1184486"/>
              <a:gd name="connsiteY2" fmla="*/ 901685 h 955278"/>
              <a:gd name="connsiteX3" fmla="*/ 679000 w 1184486"/>
              <a:gd name="connsiteY3" fmla="*/ 930126 h 955278"/>
              <a:gd name="connsiteX4" fmla="*/ 961259 w 1184486"/>
              <a:gd name="connsiteY4" fmla="*/ 734527 h 955278"/>
              <a:gd name="connsiteX5" fmla="*/ 1180612 w 1184486"/>
              <a:gd name="connsiteY5" fmla="*/ 519854 h 955278"/>
              <a:gd name="connsiteX6" fmla="*/ 1066159 w 1184486"/>
              <a:gd name="connsiteY6" fmla="*/ 99776 h 955278"/>
              <a:gd name="connsiteX7" fmla="*/ 642753 w 1184486"/>
              <a:gd name="connsiteY7" fmla="*/ 26863 h 955278"/>
              <a:gd name="connsiteX0" fmla="*/ 676066 w 1217799"/>
              <a:gd name="connsiteY0" fmla="*/ 26757 h 955259"/>
              <a:gd name="connsiteX1" fmla="*/ 102357 w 1217799"/>
              <a:gd name="connsiteY1" fmla="*/ 466627 h 955259"/>
              <a:gd name="connsiteX2" fmla="*/ 136689 w 1217799"/>
              <a:gd name="connsiteY2" fmla="*/ 901579 h 955259"/>
              <a:gd name="connsiteX3" fmla="*/ 712313 w 1217799"/>
              <a:gd name="connsiteY3" fmla="*/ 930020 h 955259"/>
              <a:gd name="connsiteX4" fmla="*/ 994572 w 1217799"/>
              <a:gd name="connsiteY4" fmla="*/ 734421 h 955259"/>
              <a:gd name="connsiteX5" fmla="*/ 1213925 w 1217799"/>
              <a:gd name="connsiteY5" fmla="*/ 519748 h 955259"/>
              <a:gd name="connsiteX6" fmla="*/ 1099472 w 1217799"/>
              <a:gd name="connsiteY6" fmla="*/ 99670 h 955259"/>
              <a:gd name="connsiteX7" fmla="*/ 676066 w 1217799"/>
              <a:gd name="connsiteY7" fmla="*/ 26757 h 955259"/>
              <a:gd name="connsiteX0" fmla="*/ 664557 w 1206290"/>
              <a:gd name="connsiteY0" fmla="*/ 26757 h 955259"/>
              <a:gd name="connsiteX1" fmla="*/ 90848 w 1206290"/>
              <a:gd name="connsiteY1" fmla="*/ 466627 h 955259"/>
              <a:gd name="connsiteX2" fmla="*/ 125180 w 1206290"/>
              <a:gd name="connsiteY2" fmla="*/ 901579 h 955259"/>
              <a:gd name="connsiteX3" fmla="*/ 700804 w 1206290"/>
              <a:gd name="connsiteY3" fmla="*/ 930020 h 955259"/>
              <a:gd name="connsiteX4" fmla="*/ 983063 w 1206290"/>
              <a:gd name="connsiteY4" fmla="*/ 734421 h 955259"/>
              <a:gd name="connsiteX5" fmla="*/ 1202416 w 1206290"/>
              <a:gd name="connsiteY5" fmla="*/ 519748 h 955259"/>
              <a:gd name="connsiteX6" fmla="*/ 1087963 w 1206290"/>
              <a:gd name="connsiteY6" fmla="*/ 99670 h 955259"/>
              <a:gd name="connsiteX7" fmla="*/ 664557 w 1206290"/>
              <a:gd name="connsiteY7" fmla="*/ 26757 h 955259"/>
              <a:gd name="connsiteX0" fmla="*/ 764513 w 1306246"/>
              <a:gd name="connsiteY0" fmla="*/ 26757 h 947419"/>
              <a:gd name="connsiteX1" fmla="*/ 190804 w 1306246"/>
              <a:gd name="connsiteY1" fmla="*/ 466627 h 947419"/>
              <a:gd name="connsiteX2" fmla="*/ 225136 w 1306246"/>
              <a:gd name="connsiteY2" fmla="*/ 901579 h 947419"/>
              <a:gd name="connsiteX3" fmla="*/ 800760 w 1306246"/>
              <a:gd name="connsiteY3" fmla="*/ 930020 h 947419"/>
              <a:gd name="connsiteX4" fmla="*/ 1083019 w 1306246"/>
              <a:gd name="connsiteY4" fmla="*/ 734421 h 947419"/>
              <a:gd name="connsiteX5" fmla="*/ 1302372 w 1306246"/>
              <a:gd name="connsiteY5" fmla="*/ 519748 h 947419"/>
              <a:gd name="connsiteX6" fmla="*/ 1187919 w 1306246"/>
              <a:gd name="connsiteY6" fmla="*/ 99670 h 947419"/>
              <a:gd name="connsiteX7" fmla="*/ 764513 w 1306246"/>
              <a:gd name="connsiteY7" fmla="*/ 26757 h 947419"/>
              <a:gd name="connsiteX0" fmla="*/ 671119 w 1212852"/>
              <a:gd name="connsiteY0" fmla="*/ 25378 h 955017"/>
              <a:gd name="connsiteX1" fmla="*/ 88295 w 1212852"/>
              <a:gd name="connsiteY1" fmla="*/ 446520 h 955017"/>
              <a:gd name="connsiteX2" fmla="*/ 131742 w 1212852"/>
              <a:gd name="connsiteY2" fmla="*/ 900200 h 955017"/>
              <a:gd name="connsiteX3" fmla="*/ 707366 w 1212852"/>
              <a:gd name="connsiteY3" fmla="*/ 928641 h 955017"/>
              <a:gd name="connsiteX4" fmla="*/ 989625 w 1212852"/>
              <a:gd name="connsiteY4" fmla="*/ 733042 h 955017"/>
              <a:gd name="connsiteX5" fmla="*/ 1208978 w 1212852"/>
              <a:gd name="connsiteY5" fmla="*/ 518369 h 955017"/>
              <a:gd name="connsiteX6" fmla="*/ 1094525 w 1212852"/>
              <a:gd name="connsiteY6" fmla="*/ 98291 h 955017"/>
              <a:gd name="connsiteX7" fmla="*/ 671119 w 1212852"/>
              <a:gd name="connsiteY7" fmla="*/ 25378 h 955017"/>
              <a:gd name="connsiteX0" fmla="*/ 663030 w 1204763"/>
              <a:gd name="connsiteY0" fmla="*/ 22009 h 954502"/>
              <a:gd name="connsiteX1" fmla="*/ 91468 w 1204763"/>
              <a:gd name="connsiteY1" fmla="*/ 397348 h 954502"/>
              <a:gd name="connsiteX2" fmla="*/ 123653 w 1204763"/>
              <a:gd name="connsiteY2" fmla="*/ 896831 h 954502"/>
              <a:gd name="connsiteX3" fmla="*/ 699277 w 1204763"/>
              <a:gd name="connsiteY3" fmla="*/ 925272 h 954502"/>
              <a:gd name="connsiteX4" fmla="*/ 981536 w 1204763"/>
              <a:gd name="connsiteY4" fmla="*/ 729673 h 954502"/>
              <a:gd name="connsiteX5" fmla="*/ 1200889 w 1204763"/>
              <a:gd name="connsiteY5" fmla="*/ 515000 h 954502"/>
              <a:gd name="connsiteX6" fmla="*/ 1086436 w 1204763"/>
              <a:gd name="connsiteY6" fmla="*/ 94922 h 954502"/>
              <a:gd name="connsiteX7" fmla="*/ 663030 w 1204763"/>
              <a:gd name="connsiteY7" fmla="*/ 22009 h 954502"/>
              <a:gd name="connsiteX0" fmla="*/ 649959 w 1191692"/>
              <a:gd name="connsiteY0" fmla="*/ 23406 h 954702"/>
              <a:gd name="connsiteX1" fmla="*/ 97242 w 1191692"/>
              <a:gd name="connsiteY1" fmla="*/ 417763 h 954702"/>
              <a:gd name="connsiteX2" fmla="*/ 110582 w 1191692"/>
              <a:gd name="connsiteY2" fmla="*/ 898228 h 954702"/>
              <a:gd name="connsiteX3" fmla="*/ 686206 w 1191692"/>
              <a:gd name="connsiteY3" fmla="*/ 926669 h 954702"/>
              <a:gd name="connsiteX4" fmla="*/ 968465 w 1191692"/>
              <a:gd name="connsiteY4" fmla="*/ 731070 h 954702"/>
              <a:gd name="connsiteX5" fmla="*/ 1187818 w 1191692"/>
              <a:gd name="connsiteY5" fmla="*/ 516397 h 954702"/>
              <a:gd name="connsiteX6" fmla="*/ 1073365 w 1191692"/>
              <a:gd name="connsiteY6" fmla="*/ 96319 h 954702"/>
              <a:gd name="connsiteX7" fmla="*/ 649959 w 1191692"/>
              <a:gd name="connsiteY7" fmla="*/ 23406 h 954702"/>
              <a:gd name="connsiteX0" fmla="*/ 649959 w 1191692"/>
              <a:gd name="connsiteY0" fmla="*/ 23406 h 958646"/>
              <a:gd name="connsiteX1" fmla="*/ 97242 w 1191692"/>
              <a:gd name="connsiteY1" fmla="*/ 417763 h 958646"/>
              <a:gd name="connsiteX2" fmla="*/ 110582 w 1191692"/>
              <a:gd name="connsiteY2" fmla="*/ 898228 h 958646"/>
              <a:gd name="connsiteX3" fmla="*/ 686206 w 1191692"/>
              <a:gd name="connsiteY3" fmla="*/ 926669 h 958646"/>
              <a:gd name="connsiteX4" fmla="*/ 907220 w 1191692"/>
              <a:gd name="connsiteY4" fmla="*/ 669259 h 958646"/>
              <a:gd name="connsiteX5" fmla="*/ 1187818 w 1191692"/>
              <a:gd name="connsiteY5" fmla="*/ 516397 h 958646"/>
              <a:gd name="connsiteX6" fmla="*/ 1073365 w 1191692"/>
              <a:gd name="connsiteY6" fmla="*/ 96319 h 958646"/>
              <a:gd name="connsiteX7" fmla="*/ 649959 w 1191692"/>
              <a:gd name="connsiteY7" fmla="*/ 23406 h 958646"/>
              <a:gd name="connsiteX0" fmla="*/ 649959 w 1191692"/>
              <a:gd name="connsiteY0" fmla="*/ 23406 h 955018"/>
              <a:gd name="connsiteX1" fmla="*/ 97242 w 1191692"/>
              <a:gd name="connsiteY1" fmla="*/ 417763 h 955018"/>
              <a:gd name="connsiteX2" fmla="*/ 110582 w 1191692"/>
              <a:gd name="connsiteY2" fmla="*/ 898228 h 955018"/>
              <a:gd name="connsiteX3" fmla="*/ 686206 w 1191692"/>
              <a:gd name="connsiteY3" fmla="*/ 926669 h 955018"/>
              <a:gd name="connsiteX4" fmla="*/ 954025 w 1191692"/>
              <a:gd name="connsiteY4" fmla="*/ 726026 h 955018"/>
              <a:gd name="connsiteX5" fmla="*/ 1187818 w 1191692"/>
              <a:gd name="connsiteY5" fmla="*/ 516397 h 955018"/>
              <a:gd name="connsiteX6" fmla="*/ 1073365 w 1191692"/>
              <a:gd name="connsiteY6" fmla="*/ 96319 h 955018"/>
              <a:gd name="connsiteX7" fmla="*/ 649959 w 1191692"/>
              <a:gd name="connsiteY7" fmla="*/ 23406 h 955018"/>
              <a:gd name="connsiteX0" fmla="*/ 647603 w 1189336"/>
              <a:gd name="connsiteY0" fmla="*/ 23406 h 937151"/>
              <a:gd name="connsiteX1" fmla="*/ 94886 w 1189336"/>
              <a:gd name="connsiteY1" fmla="*/ 417763 h 937151"/>
              <a:gd name="connsiteX2" fmla="*/ 108226 w 1189336"/>
              <a:gd name="connsiteY2" fmla="*/ 898228 h 937151"/>
              <a:gd name="connsiteX3" fmla="*/ 636431 w 1189336"/>
              <a:gd name="connsiteY3" fmla="*/ 888341 h 937151"/>
              <a:gd name="connsiteX4" fmla="*/ 951669 w 1189336"/>
              <a:gd name="connsiteY4" fmla="*/ 726026 h 937151"/>
              <a:gd name="connsiteX5" fmla="*/ 1185462 w 1189336"/>
              <a:gd name="connsiteY5" fmla="*/ 516397 h 937151"/>
              <a:gd name="connsiteX6" fmla="*/ 1071009 w 1189336"/>
              <a:gd name="connsiteY6" fmla="*/ 96319 h 937151"/>
              <a:gd name="connsiteX7" fmla="*/ 647603 w 1189336"/>
              <a:gd name="connsiteY7" fmla="*/ 23406 h 937151"/>
              <a:gd name="connsiteX0" fmla="*/ 603400 w 1145133"/>
              <a:gd name="connsiteY0" fmla="*/ 23406 h 986400"/>
              <a:gd name="connsiteX1" fmla="*/ 50683 w 1145133"/>
              <a:gd name="connsiteY1" fmla="*/ 417763 h 986400"/>
              <a:gd name="connsiteX2" fmla="*/ 86351 w 1145133"/>
              <a:gd name="connsiteY2" fmla="*/ 958876 h 986400"/>
              <a:gd name="connsiteX3" fmla="*/ 592228 w 1145133"/>
              <a:gd name="connsiteY3" fmla="*/ 888341 h 986400"/>
              <a:gd name="connsiteX4" fmla="*/ 907466 w 1145133"/>
              <a:gd name="connsiteY4" fmla="*/ 726026 h 986400"/>
              <a:gd name="connsiteX5" fmla="*/ 1141259 w 1145133"/>
              <a:gd name="connsiteY5" fmla="*/ 516397 h 986400"/>
              <a:gd name="connsiteX6" fmla="*/ 1026806 w 1145133"/>
              <a:gd name="connsiteY6" fmla="*/ 96319 h 986400"/>
              <a:gd name="connsiteX7" fmla="*/ 603400 w 1145133"/>
              <a:gd name="connsiteY7" fmla="*/ 23406 h 986400"/>
              <a:gd name="connsiteX0" fmla="*/ 690271 w 1232004"/>
              <a:gd name="connsiteY0" fmla="*/ 23406 h 982964"/>
              <a:gd name="connsiteX1" fmla="*/ 137554 w 1232004"/>
              <a:gd name="connsiteY1" fmla="*/ 417763 h 982964"/>
              <a:gd name="connsiteX2" fmla="*/ 173222 w 1232004"/>
              <a:gd name="connsiteY2" fmla="*/ 958876 h 982964"/>
              <a:gd name="connsiteX3" fmla="*/ 679099 w 1232004"/>
              <a:gd name="connsiteY3" fmla="*/ 888341 h 982964"/>
              <a:gd name="connsiteX4" fmla="*/ 994337 w 1232004"/>
              <a:gd name="connsiteY4" fmla="*/ 726026 h 982964"/>
              <a:gd name="connsiteX5" fmla="*/ 1228130 w 1232004"/>
              <a:gd name="connsiteY5" fmla="*/ 516397 h 982964"/>
              <a:gd name="connsiteX6" fmla="*/ 1113677 w 1232004"/>
              <a:gd name="connsiteY6" fmla="*/ 96319 h 982964"/>
              <a:gd name="connsiteX7" fmla="*/ 690271 w 1232004"/>
              <a:gd name="connsiteY7" fmla="*/ 23406 h 982964"/>
              <a:gd name="connsiteX0" fmla="*/ 672146 w 1213879"/>
              <a:gd name="connsiteY0" fmla="*/ 23406 h 990640"/>
              <a:gd name="connsiteX1" fmla="*/ 119429 w 1213879"/>
              <a:gd name="connsiteY1" fmla="*/ 417763 h 990640"/>
              <a:gd name="connsiteX2" fmla="*/ 155097 w 1213879"/>
              <a:gd name="connsiteY2" fmla="*/ 958876 h 990640"/>
              <a:gd name="connsiteX3" fmla="*/ 660974 w 1213879"/>
              <a:gd name="connsiteY3" fmla="*/ 888341 h 990640"/>
              <a:gd name="connsiteX4" fmla="*/ 976212 w 1213879"/>
              <a:gd name="connsiteY4" fmla="*/ 726026 h 990640"/>
              <a:gd name="connsiteX5" fmla="*/ 1210005 w 1213879"/>
              <a:gd name="connsiteY5" fmla="*/ 516397 h 990640"/>
              <a:gd name="connsiteX6" fmla="*/ 1095552 w 1213879"/>
              <a:gd name="connsiteY6" fmla="*/ 96319 h 990640"/>
              <a:gd name="connsiteX7" fmla="*/ 672146 w 1213879"/>
              <a:gd name="connsiteY7" fmla="*/ 23406 h 990640"/>
              <a:gd name="connsiteX0" fmla="*/ 641284 w 1183017"/>
              <a:gd name="connsiteY0" fmla="*/ 27371 h 986589"/>
              <a:gd name="connsiteX1" fmla="*/ 38080 w 1183017"/>
              <a:gd name="connsiteY1" fmla="*/ 475588 h 986589"/>
              <a:gd name="connsiteX2" fmla="*/ 124235 w 1183017"/>
              <a:gd name="connsiteY2" fmla="*/ 962841 h 986589"/>
              <a:gd name="connsiteX3" fmla="*/ 630112 w 1183017"/>
              <a:gd name="connsiteY3" fmla="*/ 892306 h 986589"/>
              <a:gd name="connsiteX4" fmla="*/ 945350 w 1183017"/>
              <a:gd name="connsiteY4" fmla="*/ 729991 h 986589"/>
              <a:gd name="connsiteX5" fmla="*/ 1179143 w 1183017"/>
              <a:gd name="connsiteY5" fmla="*/ 520362 h 986589"/>
              <a:gd name="connsiteX6" fmla="*/ 1064690 w 1183017"/>
              <a:gd name="connsiteY6" fmla="*/ 100284 h 986589"/>
              <a:gd name="connsiteX7" fmla="*/ 641284 w 1183017"/>
              <a:gd name="connsiteY7" fmla="*/ 27371 h 986589"/>
              <a:gd name="connsiteX0" fmla="*/ 679584 w 1221317"/>
              <a:gd name="connsiteY0" fmla="*/ 27371 h 986889"/>
              <a:gd name="connsiteX1" fmla="*/ 76380 w 1221317"/>
              <a:gd name="connsiteY1" fmla="*/ 475588 h 986889"/>
              <a:gd name="connsiteX2" fmla="*/ 162535 w 1221317"/>
              <a:gd name="connsiteY2" fmla="*/ 962841 h 986889"/>
              <a:gd name="connsiteX3" fmla="*/ 668412 w 1221317"/>
              <a:gd name="connsiteY3" fmla="*/ 892306 h 986889"/>
              <a:gd name="connsiteX4" fmla="*/ 983650 w 1221317"/>
              <a:gd name="connsiteY4" fmla="*/ 729991 h 986889"/>
              <a:gd name="connsiteX5" fmla="*/ 1217443 w 1221317"/>
              <a:gd name="connsiteY5" fmla="*/ 520362 h 986889"/>
              <a:gd name="connsiteX6" fmla="*/ 1102990 w 1221317"/>
              <a:gd name="connsiteY6" fmla="*/ 100284 h 986889"/>
              <a:gd name="connsiteX7" fmla="*/ 679584 w 1221317"/>
              <a:gd name="connsiteY7" fmla="*/ 27371 h 986889"/>
              <a:gd name="connsiteX0" fmla="*/ 639950 w 1181683"/>
              <a:gd name="connsiteY0" fmla="*/ 27371 h 974246"/>
              <a:gd name="connsiteX1" fmla="*/ 36746 w 1181683"/>
              <a:gd name="connsiteY1" fmla="*/ 475588 h 974246"/>
              <a:gd name="connsiteX2" fmla="*/ 122901 w 1181683"/>
              <a:gd name="connsiteY2" fmla="*/ 962841 h 974246"/>
              <a:gd name="connsiteX3" fmla="*/ 587605 w 1181683"/>
              <a:gd name="connsiteY3" fmla="*/ 812639 h 974246"/>
              <a:gd name="connsiteX4" fmla="*/ 944016 w 1181683"/>
              <a:gd name="connsiteY4" fmla="*/ 729991 h 974246"/>
              <a:gd name="connsiteX5" fmla="*/ 1177809 w 1181683"/>
              <a:gd name="connsiteY5" fmla="*/ 520362 h 974246"/>
              <a:gd name="connsiteX6" fmla="*/ 1063356 w 1181683"/>
              <a:gd name="connsiteY6" fmla="*/ 100284 h 974246"/>
              <a:gd name="connsiteX7" fmla="*/ 639950 w 1181683"/>
              <a:gd name="connsiteY7" fmla="*/ 27371 h 974246"/>
              <a:gd name="connsiteX0" fmla="*/ 677250 w 1218983"/>
              <a:gd name="connsiteY0" fmla="*/ 27371 h 974740"/>
              <a:gd name="connsiteX1" fmla="*/ 74046 w 1218983"/>
              <a:gd name="connsiteY1" fmla="*/ 475588 h 974740"/>
              <a:gd name="connsiteX2" fmla="*/ 160201 w 1218983"/>
              <a:gd name="connsiteY2" fmla="*/ 962841 h 974740"/>
              <a:gd name="connsiteX3" fmla="*/ 624905 w 1218983"/>
              <a:gd name="connsiteY3" fmla="*/ 812639 h 974740"/>
              <a:gd name="connsiteX4" fmla="*/ 981316 w 1218983"/>
              <a:gd name="connsiteY4" fmla="*/ 729991 h 974740"/>
              <a:gd name="connsiteX5" fmla="*/ 1215109 w 1218983"/>
              <a:gd name="connsiteY5" fmla="*/ 520362 h 974740"/>
              <a:gd name="connsiteX6" fmla="*/ 1100656 w 1218983"/>
              <a:gd name="connsiteY6" fmla="*/ 100284 h 974740"/>
              <a:gd name="connsiteX7" fmla="*/ 677250 w 1218983"/>
              <a:gd name="connsiteY7" fmla="*/ 27371 h 974740"/>
              <a:gd name="connsiteX0" fmla="*/ 686070 w 1227803"/>
              <a:gd name="connsiteY0" fmla="*/ 27371 h 973799"/>
              <a:gd name="connsiteX1" fmla="*/ 82866 w 1227803"/>
              <a:gd name="connsiteY1" fmla="*/ 475588 h 973799"/>
              <a:gd name="connsiteX2" fmla="*/ 169021 w 1227803"/>
              <a:gd name="connsiteY2" fmla="*/ 962841 h 973799"/>
              <a:gd name="connsiteX3" fmla="*/ 633725 w 1227803"/>
              <a:gd name="connsiteY3" fmla="*/ 812639 h 973799"/>
              <a:gd name="connsiteX4" fmla="*/ 990136 w 1227803"/>
              <a:gd name="connsiteY4" fmla="*/ 729991 h 973799"/>
              <a:gd name="connsiteX5" fmla="*/ 1223929 w 1227803"/>
              <a:gd name="connsiteY5" fmla="*/ 520362 h 973799"/>
              <a:gd name="connsiteX6" fmla="*/ 1109476 w 1227803"/>
              <a:gd name="connsiteY6" fmla="*/ 100284 h 973799"/>
              <a:gd name="connsiteX7" fmla="*/ 686070 w 1227803"/>
              <a:gd name="connsiteY7" fmla="*/ 27371 h 973799"/>
              <a:gd name="connsiteX0" fmla="*/ 686070 w 1227803"/>
              <a:gd name="connsiteY0" fmla="*/ 27371 h 973261"/>
              <a:gd name="connsiteX1" fmla="*/ 82866 w 1227803"/>
              <a:gd name="connsiteY1" fmla="*/ 475588 h 973261"/>
              <a:gd name="connsiteX2" fmla="*/ 169021 w 1227803"/>
              <a:gd name="connsiteY2" fmla="*/ 962841 h 973261"/>
              <a:gd name="connsiteX3" fmla="*/ 633725 w 1227803"/>
              <a:gd name="connsiteY3" fmla="*/ 812639 h 973261"/>
              <a:gd name="connsiteX4" fmla="*/ 934324 w 1227803"/>
              <a:gd name="connsiteY4" fmla="*/ 797532 h 973261"/>
              <a:gd name="connsiteX5" fmla="*/ 1223929 w 1227803"/>
              <a:gd name="connsiteY5" fmla="*/ 520362 h 973261"/>
              <a:gd name="connsiteX6" fmla="*/ 1109476 w 1227803"/>
              <a:gd name="connsiteY6" fmla="*/ 100284 h 973261"/>
              <a:gd name="connsiteX7" fmla="*/ 686070 w 1227803"/>
              <a:gd name="connsiteY7" fmla="*/ 27371 h 973261"/>
              <a:gd name="connsiteX0" fmla="*/ 686070 w 1250539"/>
              <a:gd name="connsiteY0" fmla="*/ 47815 h 993705"/>
              <a:gd name="connsiteX1" fmla="*/ 82866 w 1250539"/>
              <a:gd name="connsiteY1" fmla="*/ 496032 h 993705"/>
              <a:gd name="connsiteX2" fmla="*/ 169021 w 1250539"/>
              <a:gd name="connsiteY2" fmla="*/ 983285 h 993705"/>
              <a:gd name="connsiteX3" fmla="*/ 633725 w 1250539"/>
              <a:gd name="connsiteY3" fmla="*/ 833083 h 993705"/>
              <a:gd name="connsiteX4" fmla="*/ 934324 w 1250539"/>
              <a:gd name="connsiteY4" fmla="*/ 817976 h 993705"/>
              <a:gd name="connsiteX5" fmla="*/ 1223929 w 1250539"/>
              <a:gd name="connsiteY5" fmla="*/ 540806 h 993705"/>
              <a:gd name="connsiteX6" fmla="*/ 1109476 w 1250539"/>
              <a:gd name="connsiteY6" fmla="*/ 120728 h 993705"/>
              <a:gd name="connsiteX7" fmla="*/ 686070 w 1250539"/>
              <a:gd name="connsiteY7" fmla="*/ 47815 h 993705"/>
              <a:gd name="connsiteX0" fmla="*/ 686070 w 1239693"/>
              <a:gd name="connsiteY0" fmla="*/ 36021 h 981911"/>
              <a:gd name="connsiteX1" fmla="*/ 82866 w 1239693"/>
              <a:gd name="connsiteY1" fmla="*/ 484238 h 981911"/>
              <a:gd name="connsiteX2" fmla="*/ 169021 w 1239693"/>
              <a:gd name="connsiteY2" fmla="*/ 971491 h 981911"/>
              <a:gd name="connsiteX3" fmla="*/ 633725 w 1239693"/>
              <a:gd name="connsiteY3" fmla="*/ 821289 h 981911"/>
              <a:gd name="connsiteX4" fmla="*/ 934324 w 1239693"/>
              <a:gd name="connsiteY4" fmla="*/ 806182 h 981911"/>
              <a:gd name="connsiteX5" fmla="*/ 1223929 w 1239693"/>
              <a:gd name="connsiteY5" fmla="*/ 529012 h 981911"/>
              <a:gd name="connsiteX6" fmla="*/ 1079369 w 1239693"/>
              <a:gd name="connsiteY6" fmla="*/ 135718 h 981911"/>
              <a:gd name="connsiteX7" fmla="*/ 686070 w 1239693"/>
              <a:gd name="connsiteY7" fmla="*/ 36021 h 981911"/>
              <a:gd name="connsiteX0" fmla="*/ 686070 w 1247537"/>
              <a:gd name="connsiteY0" fmla="*/ 44325 h 990215"/>
              <a:gd name="connsiteX1" fmla="*/ 82866 w 1247537"/>
              <a:gd name="connsiteY1" fmla="*/ 492542 h 990215"/>
              <a:gd name="connsiteX2" fmla="*/ 169021 w 1247537"/>
              <a:gd name="connsiteY2" fmla="*/ 979795 h 990215"/>
              <a:gd name="connsiteX3" fmla="*/ 633725 w 1247537"/>
              <a:gd name="connsiteY3" fmla="*/ 829593 h 990215"/>
              <a:gd name="connsiteX4" fmla="*/ 934324 w 1247537"/>
              <a:gd name="connsiteY4" fmla="*/ 814486 h 990215"/>
              <a:gd name="connsiteX5" fmla="*/ 1223929 w 1247537"/>
              <a:gd name="connsiteY5" fmla="*/ 537316 h 990215"/>
              <a:gd name="connsiteX6" fmla="*/ 1079369 w 1247537"/>
              <a:gd name="connsiteY6" fmla="*/ 144022 h 990215"/>
              <a:gd name="connsiteX7" fmla="*/ 686070 w 1247537"/>
              <a:gd name="connsiteY7" fmla="*/ 44325 h 990215"/>
              <a:gd name="connsiteX0" fmla="*/ 686070 w 1247537"/>
              <a:gd name="connsiteY0" fmla="*/ 51777 h 997667"/>
              <a:gd name="connsiteX1" fmla="*/ 82866 w 1247537"/>
              <a:gd name="connsiteY1" fmla="*/ 499994 h 997667"/>
              <a:gd name="connsiteX2" fmla="*/ 169021 w 1247537"/>
              <a:gd name="connsiteY2" fmla="*/ 987247 h 997667"/>
              <a:gd name="connsiteX3" fmla="*/ 633725 w 1247537"/>
              <a:gd name="connsiteY3" fmla="*/ 837045 h 997667"/>
              <a:gd name="connsiteX4" fmla="*/ 934324 w 1247537"/>
              <a:gd name="connsiteY4" fmla="*/ 821938 h 997667"/>
              <a:gd name="connsiteX5" fmla="*/ 1223929 w 1247537"/>
              <a:gd name="connsiteY5" fmla="*/ 544768 h 997667"/>
              <a:gd name="connsiteX6" fmla="*/ 1079369 w 1247537"/>
              <a:gd name="connsiteY6" fmla="*/ 151474 h 997667"/>
              <a:gd name="connsiteX7" fmla="*/ 686070 w 1247537"/>
              <a:gd name="connsiteY7" fmla="*/ 51777 h 997667"/>
              <a:gd name="connsiteX0" fmla="*/ 686070 w 1229231"/>
              <a:gd name="connsiteY0" fmla="*/ 35654 h 981544"/>
              <a:gd name="connsiteX1" fmla="*/ 82866 w 1229231"/>
              <a:gd name="connsiteY1" fmla="*/ 483871 h 981544"/>
              <a:gd name="connsiteX2" fmla="*/ 169021 w 1229231"/>
              <a:gd name="connsiteY2" fmla="*/ 971124 h 981544"/>
              <a:gd name="connsiteX3" fmla="*/ 633725 w 1229231"/>
              <a:gd name="connsiteY3" fmla="*/ 820922 h 981544"/>
              <a:gd name="connsiteX4" fmla="*/ 934324 w 1229231"/>
              <a:gd name="connsiteY4" fmla="*/ 805815 h 981544"/>
              <a:gd name="connsiteX5" fmla="*/ 1223929 w 1229231"/>
              <a:gd name="connsiteY5" fmla="*/ 528645 h 981544"/>
              <a:gd name="connsiteX6" fmla="*/ 1079369 w 1229231"/>
              <a:gd name="connsiteY6" fmla="*/ 135351 h 981544"/>
              <a:gd name="connsiteX7" fmla="*/ 686070 w 1229231"/>
              <a:gd name="connsiteY7" fmla="*/ 35654 h 981544"/>
              <a:gd name="connsiteX0" fmla="*/ 686070 w 1229231"/>
              <a:gd name="connsiteY0" fmla="*/ 35654 h 981334"/>
              <a:gd name="connsiteX1" fmla="*/ 82866 w 1229231"/>
              <a:gd name="connsiteY1" fmla="*/ 483871 h 981334"/>
              <a:gd name="connsiteX2" fmla="*/ 169021 w 1229231"/>
              <a:gd name="connsiteY2" fmla="*/ 971124 h 981334"/>
              <a:gd name="connsiteX3" fmla="*/ 633725 w 1229231"/>
              <a:gd name="connsiteY3" fmla="*/ 820922 h 981334"/>
              <a:gd name="connsiteX4" fmla="*/ 952863 w 1229231"/>
              <a:gd name="connsiteY4" fmla="*/ 834052 h 981334"/>
              <a:gd name="connsiteX5" fmla="*/ 1223929 w 1229231"/>
              <a:gd name="connsiteY5" fmla="*/ 528645 h 981334"/>
              <a:gd name="connsiteX6" fmla="*/ 1079369 w 1229231"/>
              <a:gd name="connsiteY6" fmla="*/ 135351 h 981334"/>
              <a:gd name="connsiteX7" fmla="*/ 686070 w 1229231"/>
              <a:gd name="connsiteY7" fmla="*/ 35654 h 981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9231" h="981334">
                <a:moveTo>
                  <a:pt x="686070" y="35654"/>
                </a:moveTo>
                <a:cubicBezTo>
                  <a:pt x="490185" y="111306"/>
                  <a:pt x="169041" y="327959"/>
                  <a:pt x="82866" y="483871"/>
                </a:cubicBezTo>
                <a:cubicBezTo>
                  <a:pt x="-3309" y="639783"/>
                  <a:pt x="-80597" y="876564"/>
                  <a:pt x="169021" y="971124"/>
                </a:cubicBezTo>
                <a:cubicBezTo>
                  <a:pt x="313514" y="1025861"/>
                  <a:pt x="503085" y="843767"/>
                  <a:pt x="633725" y="820922"/>
                </a:cubicBezTo>
                <a:cubicBezTo>
                  <a:pt x="764365" y="798077"/>
                  <a:pt x="854496" y="882765"/>
                  <a:pt x="952863" y="834052"/>
                </a:cubicBezTo>
                <a:cubicBezTo>
                  <a:pt x="1051230" y="785339"/>
                  <a:pt x="1206446" y="634437"/>
                  <a:pt x="1223929" y="528645"/>
                </a:cubicBezTo>
                <a:cubicBezTo>
                  <a:pt x="1241412" y="422853"/>
                  <a:pt x="1221142" y="260600"/>
                  <a:pt x="1079369" y="135351"/>
                </a:cubicBezTo>
                <a:cubicBezTo>
                  <a:pt x="937596" y="10102"/>
                  <a:pt x="881955" y="-39998"/>
                  <a:pt x="686070" y="35654"/>
                </a:cubicBezTo>
                <a:close/>
              </a:path>
            </a:pathLst>
          </a:custGeom>
          <a:solidFill>
            <a:srgbClr val="AB7269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nl-NL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A259F022-BFF7-97E9-31A4-33B98ADFAB0D}"/>
              </a:ext>
            </a:extLst>
          </p:cNvPr>
          <p:cNvSpPr/>
          <p:nvPr/>
        </p:nvSpPr>
        <p:spPr>
          <a:xfrm rot="9933932" flipH="1">
            <a:off x="9732347" y="4434442"/>
            <a:ext cx="2065495" cy="994655"/>
          </a:xfrm>
          <a:custGeom>
            <a:avLst/>
            <a:gdLst>
              <a:gd name="connsiteX0" fmla="*/ 673100 w 1485900"/>
              <a:gd name="connsiteY0" fmla="*/ 0 h 863600"/>
              <a:gd name="connsiteX1" fmla="*/ 114300 w 1485900"/>
              <a:gd name="connsiteY1" fmla="*/ 114300 h 863600"/>
              <a:gd name="connsiteX2" fmla="*/ 0 w 1485900"/>
              <a:gd name="connsiteY2" fmla="*/ 698500 h 863600"/>
              <a:gd name="connsiteX3" fmla="*/ 647700 w 1485900"/>
              <a:gd name="connsiteY3" fmla="*/ 863600 h 863600"/>
              <a:gd name="connsiteX4" fmla="*/ 927100 w 1485900"/>
              <a:gd name="connsiteY4" fmla="*/ 622300 h 863600"/>
              <a:gd name="connsiteX5" fmla="*/ 1346200 w 1485900"/>
              <a:gd name="connsiteY5" fmla="*/ 723900 h 863600"/>
              <a:gd name="connsiteX6" fmla="*/ 1485900 w 1485900"/>
              <a:gd name="connsiteY6" fmla="*/ 241300 h 863600"/>
              <a:gd name="connsiteX7" fmla="*/ 673100 w 1485900"/>
              <a:gd name="connsiteY7" fmla="*/ 0 h 863600"/>
              <a:gd name="connsiteX0" fmla="*/ 673100 w 1485900"/>
              <a:gd name="connsiteY0" fmla="*/ 7529 h 871129"/>
              <a:gd name="connsiteX1" fmla="*/ 114300 w 1485900"/>
              <a:gd name="connsiteY1" fmla="*/ 121829 h 871129"/>
              <a:gd name="connsiteX2" fmla="*/ 0 w 1485900"/>
              <a:gd name="connsiteY2" fmla="*/ 706029 h 871129"/>
              <a:gd name="connsiteX3" fmla="*/ 647700 w 1485900"/>
              <a:gd name="connsiteY3" fmla="*/ 871129 h 871129"/>
              <a:gd name="connsiteX4" fmla="*/ 927100 w 1485900"/>
              <a:gd name="connsiteY4" fmla="*/ 629829 h 871129"/>
              <a:gd name="connsiteX5" fmla="*/ 1346200 w 1485900"/>
              <a:gd name="connsiteY5" fmla="*/ 731429 h 871129"/>
              <a:gd name="connsiteX6" fmla="*/ 1485900 w 1485900"/>
              <a:gd name="connsiteY6" fmla="*/ 248829 h 871129"/>
              <a:gd name="connsiteX7" fmla="*/ 673100 w 1485900"/>
              <a:gd name="connsiteY7" fmla="*/ 7529 h 871129"/>
              <a:gd name="connsiteX0" fmla="*/ 673100 w 1485900"/>
              <a:gd name="connsiteY0" fmla="*/ 15087 h 878687"/>
              <a:gd name="connsiteX1" fmla="*/ 114300 w 1485900"/>
              <a:gd name="connsiteY1" fmla="*/ 129387 h 878687"/>
              <a:gd name="connsiteX2" fmla="*/ 0 w 1485900"/>
              <a:gd name="connsiteY2" fmla="*/ 713587 h 878687"/>
              <a:gd name="connsiteX3" fmla="*/ 647700 w 1485900"/>
              <a:gd name="connsiteY3" fmla="*/ 878687 h 878687"/>
              <a:gd name="connsiteX4" fmla="*/ 927100 w 1485900"/>
              <a:gd name="connsiteY4" fmla="*/ 637387 h 878687"/>
              <a:gd name="connsiteX5" fmla="*/ 1346200 w 1485900"/>
              <a:gd name="connsiteY5" fmla="*/ 738987 h 878687"/>
              <a:gd name="connsiteX6" fmla="*/ 1485900 w 1485900"/>
              <a:gd name="connsiteY6" fmla="*/ 256387 h 878687"/>
              <a:gd name="connsiteX7" fmla="*/ 673100 w 1485900"/>
              <a:gd name="connsiteY7" fmla="*/ 15087 h 878687"/>
              <a:gd name="connsiteX0" fmla="*/ 674295 w 1487095"/>
              <a:gd name="connsiteY0" fmla="*/ 15087 h 881438"/>
              <a:gd name="connsiteX1" fmla="*/ 115495 w 1487095"/>
              <a:gd name="connsiteY1" fmla="*/ 129387 h 881438"/>
              <a:gd name="connsiteX2" fmla="*/ 1195 w 1487095"/>
              <a:gd name="connsiteY2" fmla="*/ 713587 h 881438"/>
              <a:gd name="connsiteX3" fmla="*/ 648895 w 1487095"/>
              <a:gd name="connsiteY3" fmla="*/ 878687 h 881438"/>
              <a:gd name="connsiteX4" fmla="*/ 928295 w 1487095"/>
              <a:gd name="connsiteY4" fmla="*/ 637387 h 881438"/>
              <a:gd name="connsiteX5" fmla="*/ 1347395 w 1487095"/>
              <a:gd name="connsiteY5" fmla="*/ 738987 h 881438"/>
              <a:gd name="connsiteX6" fmla="*/ 1487095 w 1487095"/>
              <a:gd name="connsiteY6" fmla="*/ 256387 h 881438"/>
              <a:gd name="connsiteX7" fmla="*/ 674295 w 1487095"/>
              <a:gd name="connsiteY7" fmla="*/ 15087 h 881438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8272"/>
              <a:gd name="connsiteY0" fmla="*/ 15087 h 913266"/>
              <a:gd name="connsiteX1" fmla="*/ 114300 w 1488272"/>
              <a:gd name="connsiteY1" fmla="*/ 129387 h 913266"/>
              <a:gd name="connsiteX2" fmla="*/ 0 w 1488272"/>
              <a:gd name="connsiteY2" fmla="*/ 713587 h 913266"/>
              <a:gd name="connsiteX3" fmla="*/ 647700 w 1488272"/>
              <a:gd name="connsiteY3" fmla="*/ 878687 h 913266"/>
              <a:gd name="connsiteX4" fmla="*/ 927100 w 1488272"/>
              <a:gd name="connsiteY4" fmla="*/ 637387 h 913266"/>
              <a:gd name="connsiteX5" fmla="*/ 1346200 w 1488272"/>
              <a:gd name="connsiteY5" fmla="*/ 738987 h 913266"/>
              <a:gd name="connsiteX6" fmla="*/ 1485900 w 1488272"/>
              <a:gd name="connsiteY6" fmla="*/ 256387 h 913266"/>
              <a:gd name="connsiteX7" fmla="*/ 673100 w 1488272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8272"/>
              <a:gd name="connsiteY0" fmla="*/ 15087 h 913266"/>
              <a:gd name="connsiteX1" fmla="*/ 114300 w 1488272"/>
              <a:gd name="connsiteY1" fmla="*/ 129387 h 913266"/>
              <a:gd name="connsiteX2" fmla="*/ 0 w 1488272"/>
              <a:gd name="connsiteY2" fmla="*/ 713587 h 913266"/>
              <a:gd name="connsiteX3" fmla="*/ 647700 w 1488272"/>
              <a:gd name="connsiteY3" fmla="*/ 878687 h 913266"/>
              <a:gd name="connsiteX4" fmla="*/ 927100 w 1488272"/>
              <a:gd name="connsiteY4" fmla="*/ 637387 h 913266"/>
              <a:gd name="connsiteX5" fmla="*/ 1346200 w 1488272"/>
              <a:gd name="connsiteY5" fmla="*/ 738987 h 913266"/>
              <a:gd name="connsiteX6" fmla="*/ 1485900 w 1488272"/>
              <a:gd name="connsiteY6" fmla="*/ 256387 h 913266"/>
              <a:gd name="connsiteX7" fmla="*/ 673100 w 1488272"/>
              <a:gd name="connsiteY7" fmla="*/ 15087 h 913266"/>
              <a:gd name="connsiteX0" fmla="*/ 673100 w 1494935"/>
              <a:gd name="connsiteY0" fmla="*/ 15087 h 913266"/>
              <a:gd name="connsiteX1" fmla="*/ 114300 w 1494935"/>
              <a:gd name="connsiteY1" fmla="*/ 129387 h 913266"/>
              <a:gd name="connsiteX2" fmla="*/ 0 w 1494935"/>
              <a:gd name="connsiteY2" fmla="*/ 713587 h 913266"/>
              <a:gd name="connsiteX3" fmla="*/ 647700 w 1494935"/>
              <a:gd name="connsiteY3" fmla="*/ 878687 h 913266"/>
              <a:gd name="connsiteX4" fmla="*/ 927100 w 1494935"/>
              <a:gd name="connsiteY4" fmla="*/ 637387 h 913266"/>
              <a:gd name="connsiteX5" fmla="*/ 1346200 w 1494935"/>
              <a:gd name="connsiteY5" fmla="*/ 738987 h 913266"/>
              <a:gd name="connsiteX6" fmla="*/ 1485900 w 1494935"/>
              <a:gd name="connsiteY6" fmla="*/ 256387 h 913266"/>
              <a:gd name="connsiteX7" fmla="*/ 673100 w 1494935"/>
              <a:gd name="connsiteY7" fmla="*/ 15087 h 913266"/>
              <a:gd name="connsiteX0" fmla="*/ 673100 w 1450156"/>
              <a:gd name="connsiteY0" fmla="*/ 15087 h 913266"/>
              <a:gd name="connsiteX1" fmla="*/ 114300 w 1450156"/>
              <a:gd name="connsiteY1" fmla="*/ 129387 h 913266"/>
              <a:gd name="connsiteX2" fmla="*/ 0 w 1450156"/>
              <a:gd name="connsiteY2" fmla="*/ 713587 h 913266"/>
              <a:gd name="connsiteX3" fmla="*/ 647700 w 1450156"/>
              <a:gd name="connsiteY3" fmla="*/ 878687 h 913266"/>
              <a:gd name="connsiteX4" fmla="*/ 927100 w 1450156"/>
              <a:gd name="connsiteY4" fmla="*/ 637387 h 913266"/>
              <a:gd name="connsiteX5" fmla="*/ 1346200 w 1450156"/>
              <a:gd name="connsiteY5" fmla="*/ 738987 h 913266"/>
              <a:gd name="connsiteX6" fmla="*/ 1432560 w 1450156"/>
              <a:gd name="connsiteY6" fmla="*/ 256387 h 913266"/>
              <a:gd name="connsiteX7" fmla="*/ 673100 w 1450156"/>
              <a:gd name="connsiteY7" fmla="*/ 15087 h 913266"/>
              <a:gd name="connsiteX0" fmla="*/ 673100 w 1452882"/>
              <a:gd name="connsiteY0" fmla="*/ 15087 h 913266"/>
              <a:gd name="connsiteX1" fmla="*/ 114300 w 1452882"/>
              <a:gd name="connsiteY1" fmla="*/ 129387 h 913266"/>
              <a:gd name="connsiteX2" fmla="*/ 0 w 1452882"/>
              <a:gd name="connsiteY2" fmla="*/ 713587 h 913266"/>
              <a:gd name="connsiteX3" fmla="*/ 647700 w 1452882"/>
              <a:gd name="connsiteY3" fmla="*/ 878687 h 913266"/>
              <a:gd name="connsiteX4" fmla="*/ 927100 w 1452882"/>
              <a:gd name="connsiteY4" fmla="*/ 637387 h 913266"/>
              <a:gd name="connsiteX5" fmla="*/ 1346200 w 1452882"/>
              <a:gd name="connsiteY5" fmla="*/ 738987 h 913266"/>
              <a:gd name="connsiteX6" fmla="*/ 1432560 w 1452882"/>
              <a:gd name="connsiteY6" fmla="*/ 256387 h 913266"/>
              <a:gd name="connsiteX7" fmla="*/ 673100 w 1452882"/>
              <a:gd name="connsiteY7" fmla="*/ 15087 h 913266"/>
              <a:gd name="connsiteX0" fmla="*/ 673100 w 1452882"/>
              <a:gd name="connsiteY0" fmla="*/ 15087 h 913266"/>
              <a:gd name="connsiteX1" fmla="*/ 114300 w 1452882"/>
              <a:gd name="connsiteY1" fmla="*/ 129387 h 913266"/>
              <a:gd name="connsiteX2" fmla="*/ 0 w 1452882"/>
              <a:gd name="connsiteY2" fmla="*/ 713587 h 913266"/>
              <a:gd name="connsiteX3" fmla="*/ 647700 w 1452882"/>
              <a:gd name="connsiteY3" fmla="*/ 878687 h 913266"/>
              <a:gd name="connsiteX4" fmla="*/ 927100 w 1452882"/>
              <a:gd name="connsiteY4" fmla="*/ 637387 h 913266"/>
              <a:gd name="connsiteX5" fmla="*/ 1346200 w 1452882"/>
              <a:gd name="connsiteY5" fmla="*/ 738987 h 913266"/>
              <a:gd name="connsiteX6" fmla="*/ 1432560 w 1452882"/>
              <a:gd name="connsiteY6" fmla="*/ 256387 h 913266"/>
              <a:gd name="connsiteX7" fmla="*/ 673100 w 1452882"/>
              <a:gd name="connsiteY7" fmla="*/ 15087 h 913266"/>
              <a:gd name="connsiteX0" fmla="*/ 673100 w 1475815"/>
              <a:gd name="connsiteY0" fmla="*/ 15087 h 913266"/>
              <a:gd name="connsiteX1" fmla="*/ 114300 w 1475815"/>
              <a:gd name="connsiteY1" fmla="*/ 129387 h 913266"/>
              <a:gd name="connsiteX2" fmla="*/ 0 w 1475815"/>
              <a:gd name="connsiteY2" fmla="*/ 713587 h 913266"/>
              <a:gd name="connsiteX3" fmla="*/ 647700 w 1475815"/>
              <a:gd name="connsiteY3" fmla="*/ 878687 h 913266"/>
              <a:gd name="connsiteX4" fmla="*/ 927100 w 1475815"/>
              <a:gd name="connsiteY4" fmla="*/ 637387 h 913266"/>
              <a:gd name="connsiteX5" fmla="*/ 1323340 w 1475815"/>
              <a:gd name="connsiteY5" fmla="*/ 655167 h 913266"/>
              <a:gd name="connsiteX6" fmla="*/ 1432560 w 1475815"/>
              <a:gd name="connsiteY6" fmla="*/ 256387 h 913266"/>
              <a:gd name="connsiteX7" fmla="*/ 673100 w 1475815"/>
              <a:gd name="connsiteY7" fmla="*/ 15087 h 913266"/>
              <a:gd name="connsiteX0" fmla="*/ 673100 w 1475815"/>
              <a:gd name="connsiteY0" fmla="*/ 15087 h 904918"/>
              <a:gd name="connsiteX1" fmla="*/ 114300 w 1475815"/>
              <a:gd name="connsiteY1" fmla="*/ 129387 h 904918"/>
              <a:gd name="connsiteX2" fmla="*/ 0 w 1475815"/>
              <a:gd name="connsiteY2" fmla="*/ 713587 h 904918"/>
              <a:gd name="connsiteX3" fmla="*/ 647700 w 1475815"/>
              <a:gd name="connsiteY3" fmla="*/ 878687 h 904918"/>
              <a:gd name="connsiteX4" fmla="*/ 927100 w 1475815"/>
              <a:gd name="connsiteY4" fmla="*/ 637387 h 904918"/>
              <a:gd name="connsiteX5" fmla="*/ 1323340 w 1475815"/>
              <a:gd name="connsiteY5" fmla="*/ 655167 h 904918"/>
              <a:gd name="connsiteX6" fmla="*/ 1432560 w 1475815"/>
              <a:gd name="connsiteY6" fmla="*/ 256387 h 904918"/>
              <a:gd name="connsiteX7" fmla="*/ 673100 w 1475815"/>
              <a:gd name="connsiteY7" fmla="*/ 15087 h 904918"/>
              <a:gd name="connsiteX0" fmla="*/ 685799 w 1488514"/>
              <a:gd name="connsiteY0" fmla="*/ 15087 h 907736"/>
              <a:gd name="connsiteX1" fmla="*/ 126999 w 1488514"/>
              <a:gd name="connsiteY1" fmla="*/ 129387 h 907736"/>
              <a:gd name="connsiteX2" fmla="*/ 12699 w 1488514"/>
              <a:gd name="connsiteY2" fmla="*/ 713587 h 907736"/>
              <a:gd name="connsiteX3" fmla="*/ 660399 w 1488514"/>
              <a:gd name="connsiteY3" fmla="*/ 878687 h 907736"/>
              <a:gd name="connsiteX4" fmla="*/ 939799 w 1488514"/>
              <a:gd name="connsiteY4" fmla="*/ 637387 h 907736"/>
              <a:gd name="connsiteX5" fmla="*/ 1336039 w 1488514"/>
              <a:gd name="connsiteY5" fmla="*/ 655167 h 907736"/>
              <a:gd name="connsiteX6" fmla="*/ 1445259 w 1488514"/>
              <a:gd name="connsiteY6" fmla="*/ 256387 h 907736"/>
              <a:gd name="connsiteX7" fmla="*/ 685799 w 1488514"/>
              <a:gd name="connsiteY7" fmla="*/ 15087 h 907736"/>
              <a:gd name="connsiteX0" fmla="*/ 693396 w 1496111"/>
              <a:gd name="connsiteY0" fmla="*/ 15087 h 907736"/>
              <a:gd name="connsiteX1" fmla="*/ 134596 w 1496111"/>
              <a:gd name="connsiteY1" fmla="*/ 129387 h 907736"/>
              <a:gd name="connsiteX2" fmla="*/ 20296 w 1496111"/>
              <a:gd name="connsiteY2" fmla="*/ 713587 h 907736"/>
              <a:gd name="connsiteX3" fmla="*/ 667996 w 1496111"/>
              <a:gd name="connsiteY3" fmla="*/ 878687 h 907736"/>
              <a:gd name="connsiteX4" fmla="*/ 947396 w 1496111"/>
              <a:gd name="connsiteY4" fmla="*/ 637387 h 907736"/>
              <a:gd name="connsiteX5" fmla="*/ 1343636 w 1496111"/>
              <a:gd name="connsiteY5" fmla="*/ 655167 h 907736"/>
              <a:gd name="connsiteX6" fmla="*/ 1452856 w 1496111"/>
              <a:gd name="connsiteY6" fmla="*/ 256387 h 907736"/>
              <a:gd name="connsiteX7" fmla="*/ 693396 w 1496111"/>
              <a:gd name="connsiteY7" fmla="*/ 15087 h 907736"/>
              <a:gd name="connsiteX0" fmla="*/ 571494 w 1374209"/>
              <a:gd name="connsiteY0" fmla="*/ 5854 h 869512"/>
              <a:gd name="connsiteX1" fmla="*/ 12694 w 1374209"/>
              <a:gd name="connsiteY1" fmla="*/ 120154 h 869512"/>
              <a:gd name="connsiteX2" fmla="*/ 192876 w 1374209"/>
              <a:gd name="connsiteY2" fmla="*/ 603738 h 869512"/>
              <a:gd name="connsiteX3" fmla="*/ 546094 w 1374209"/>
              <a:gd name="connsiteY3" fmla="*/ 869454 h 869512"/>
              <a:gd name="connsiteX4" fmla="*/ 825494 w 1374209"/>
              <a:gd name="connsiteY4" fmla="*/ 628154 h 869512"/>
              <a:gd name="connsiteX5" fmla="*/ 1221734 w 1374209"/>
              <a:gd name="connsiteY5" fmla="*/ 645934 h 869512"/>
              <a:gd name="connsiteX6" fmla="*/ 1330954 w 1374209"/>
              <a:gd name="connsiteY6" fmla="*/ 247154 h 869512"/>
              <a:gd name="connsiteX7" fmla="*/ 571494 w 1374209"/>
              <a:gd name="connsiteY7" fmla="*/ 5854 h 869512"/>
              <a:gd name="connsiteX0" fmla="*/ 495066 w 1297781"/>
              <a:gd name="connsiteY0" fmla="*/ 27846 h 891504"/>
              <a:gd name="connsiteX1" fmla="*/ 22411 w 1297781"/>
              <a:gd name="connsiteY1" fmla="*/ 72202 h 891504"/>
              <a:gd name="connsiteX2" fmla="*/ 116448 w 1297781"/>
              <a:gd name="connsiteY2" fmla="*/ 625730 h 891504"/>
              <a:gd name="connsiteX3" fmla="*/ 469666 w 1297781"/>
              <a:gd name="connsiteY3" fmla="*/ 891446 h 891504"/>
              <a:gd name="connsiteX4" fmla="*/ 749066 w 1297781"/>
              <a:gd name="connsiteY4" fmla="*/ 650146 h 891504"/>
              <a:gd name="connsiteX5" fmla="*/ 1145306 w 1297781"/>
              <a:gd name="connsiteY5" fmla="*/ 667926 h 891504"/>
              <a:gd name="connsiteX6" fmla="*/ 1254526 w 1297781"/>
              <a:gd name="connsiteY6" fmla="*/ 269146 h 891504"/>
              <a:gd name="connsiteX7" fmla="*/ 495066 w 1297781"/>
              <a:gd name="connsiteY7" fmla="*/ 27846 h 891504"/>
              <a:gd name="connsiteX0" fmla="*/ 498408 w 1301123"/>
              <a:gd name="connsiteY0" fmla="*/ 115736 h 979394"/>
              <a:gd name="connsiteX1" fmla="*/ 25753 w 1301123"/>
              <a:gd name="connsiteY1" fmla="*/ 160092 h 979394"/>
              <a:gd name="connsiteX2" fmla="*/ 119790 w 1301123"/>
              <a:gd name="connsiteY2" fmla="*/ 713620 h 979394"/>
              <a:gd name="connsiteX3" fmla="*/ 473008 w 1301123"/>
              <a:gd name="connsiteY3" fmla="*/ 979336 h 979394"/>
              <a:gd name="connsiteX4" fmla="*/ 752408 w 1301123"/>
              <a:gd name="connsiteY4" fmla="*/ 738036 h 979394"/>
              <a:gd name="connsiteX5" fmla="*/ 1148648 w 1301123"/>
              <a:gd name="connsiteY5" fmla="*/ 755816 h 979394"/>
              <a:gd name="connsiteX6" fmla="*/ 1257868 w 1301123"/>
              <a:gd name="connsiteY6" fmla="*/ 357036 h 979394"/>
              <a:gd name="connsiteX7" fmla="*/ 498408 w 1301123"/>
              <a:gd name="connsiteY7" fmla="*/ 115736 h 979394"/>
              <a:gd name="connsiteX0" fmla="*/ 587309 w 1297624"/>
              <a:gd name="connsiteY0" fmla="*/ 11681 h 945283"/>
              <a:gd name="connsiteX1" fmla="*/ 28507 w 1297624"/>
              <a:gd name="connsiteY1" fmla="*/ 125981 h 945283"/>
              <a:gd name="connsiteX2" fmla="*/ 122544 w 1297624"/>
              <a:gd name="connsiteY2" fmla="*/ 679509 h 945283"/>
              <a:gd name="connsiteX3" fmla="*/ 475762 w 1297624"/>
              <a:gd name="connsiteY3" fmla="*/ 945225 h 945283"/>
              <a:gd name="connsiteX4" fmla="*/ 755162 w 1297624"/>
              <a:gd name="connsiteY4" fmla="*/ 703925 h 945283"/>
              <a:gd name="connsiteX5" fmla="*/ 1151402 w 1297624"/>
              <a:gd name="connsiteY5" fmla="*/ 721705 h 945283"/>
              <a:gd name="connsiteX6" fmla="*/ 1260622 w 1297624"/>
              <a:gd name="connsiteY6" fmla="*/ 322925 h 945283"/>
              <a:gd name="connsiteX7" fmla="*/ 587309 w 1297624"/>
              <a:gd name="connsiteY7" fmla="*/ 11681 h 945283"/>
              <a:gd name="connsiteX0" fmla="*/ 587309 w 1411467"/>
              <a:gd name="connsiteY0" fmla="*/ 11681 h 945280"/>
              <a:gd name="connsiteX1" fmla="*/ 28507 w 1411467"/>
              <a:gd name="connsiteY1" fmla="*/ 125981 h 945280"/>
              <a:gd name="connsiteX2" fmla="*/ 122544 w 1411467"/>
              <a:gd name="connsiteY2" fmla="*/ 679509 h 945280"/>
              <a:gd name="connsiteX3" fmla="*/ 475762 w 1411467"/>
              <a:gd name="connsiteY3" fmla="*/ 945225 h 945280"/>
              <a:gd name="connsiteX4" fmla="*/ 755162 w 1411467"/>
              <a:gd name="connsiteY4" fmla="*/ 703925 h 945280"/>
              <a:gd name="connsiteX5" fmla="*/ 1365222 w 1411467"/>
              <a:gd name="connsiteY5" fmla="*/ 808633 h 945280"/>
              <a:gd name="connsiteX6" fmla="*/ 1260622 w 1411467"/>
              <a:gd name="connsiteY6" fmla="*/ 322925 h 945280"/>
              <a:gd name="connsiteX7" fmla="*/ 587309 w 1411467"/>
              <a:gd name="connsiteY7" fmla="*/ 11681 h 945280"/>
              <a:gd name="connsiteX0" fmla="*/ 610123 w 1434281"/>
              <a:gd name="connsiteY0" fmla="*/ 15000 h 954570"/>
              <a:gd name="connsiteX1" fmla="*/ 51321 w 1434281"/>
              <a:gd name="connsiteY1" fmla="*/ 129300 h 954570"/>
              <a:gd name="connsiteX2" fmla="*/ 75840 w 1434281"/>
              <a:gd name="connsiteY2" fmla="*/ 814381 h 954570"/>
              <a:gd name="connsiteX3" fmla="*/ 498576 w 1434281"/>
              <a:gd name="connsiteY3" fmla="*/ 948544 h 954570"/>
              <a:gd name="connsiteX4" fmla="*/ 777976 w 1434281"/>
              <a:gd name="connsiteY4" fmla="*/ 707244 h 954570"/>
              <a:gd name="connsiteX5" fmla="*/ 1388036 w 1434281"/>
              <a:gd name="connsiteY5" fmla="*/ 811952 h 954570"/>
              <a:gd name="connsiteX6" fmla="*/ 1283436 w 1434281"/>
              <a:gd name="connsiteY6" fmla="*/ 326244 h 954570"/>
              <a:gd name="connsiteX7" fmla="*/ 610123 w 1434281"/>
              <a:gd name="connsiteY7" fmla="*/ 15000 h 954570"/>
              <a:gd name="connsiteX0" fmla="*/ 610123 w 1450365"/>
              <a:gd name="connsiteY0" fmla="*/ 15000 h 954570"/>
              <a:gd name="connsiteX1" fmla="*/ 51321 w 1450365"/>
              <a:gd name="connsiteY1" fmla="*/ 129300 h 954570"/>
              <a:gd name="connsiteX2" fmla="*/ 75840 w 1450365"/>
              <a:gd name="connsiteY2" fmla="*/ 814381 h 954570"/>
              <a:gd name="connsiteX3" fmla="*/ 498576 w 1450365"/>
              <a:gd name="connsiteY3" fmla="*/ 948544 h 954570"/>
              <a:gd name="connsiteX4" fmla="*/ 777976 w 1450365"/>
              <a:gd name="connsiteY4" fmla="*/ 707244 h 954570"/>
              <a:gd name="connsiteX5" fmla="*/ 1388036 w 1450365"/>
              <a:gd name="connsiteY5" fmla="*/ 811952 h 954570"/>
              <a:gd name="connsiteX6" fmla="*/ 1283436 w 1450365"/>
              <a:gd name="connsiteY6" fmla="*/ 326244 h 954570"/>
              <a:gd name="connsiteX7" fmla="*/ 610123 w 1450365"/>
              <a:gd name="connsiteY7" fmla="*/ 15000 h 954570"/>
              <a:gd name="connsiteX0" fmla="*/ 610123 w 1422105"/>
              <a:gd name="connsiteY0" fmla="*/ 15000 h 949352"/>
              <a:gd name="connsiteX1" fmla="*/ 51321 w 1422105"/>
              <a:gd name="connsiteY1" fmla="*/ 129300 h 949352"/>
              <a:gd name="connsiteX2" fmla="*/ 75840 w 1422105"/>
              <a:gd name="connsiteY2" fmla="*/ 814381 h 949352"/>
              <a:gd name="connsiteX3" fmla="*/ 498576 w 1422105"/>
              <a:gd name="connsiteY3" fmla="*/ 948544 h 949352"/>
              <a:gd name="connsiteX4" fmla="*/ 847363 w 1422105"/>
              <a:gd name="connsiteY4" fmla="*/ 794084 h 949352"/>
              <a:gd name="connsiteX5" fmla="*/ 1388036 w 1422105"/>
              <a:gd name="connsiteY5" fmla="*/ 811952 h 949352"/>
              <a:gd name="connsiteX6" fmla="*/ 1283436 w 1422105"/>
              <a:gd name="connsiteY6" fmla="*/ 326244 h 949352"/>
              <a:gd name="connsiteX7" fmla="*/ 610123 w 1422105"/>
              <a:gd name="connsiteY7" fmla="*/ 15000 h 949352"/>
              <a:gd name="connsiteX0" fmla="*/ 537728 w 1349710"/>
              <a:gd name="connsiteY0" fmla="*/ 1 h 933770"/>
              <a:gd name="connsiteX1" fmla="*/ 242672 w 1349710"/>
              <a:gd name="connsiteY1" fmla="*/ 313257 h 933770"/>
              <a:gd name="connsiteX2" fmla="*/ 3445 w 1349710"/>
              <a:gd name="connsiteY2" fmla="*/ 799382 h 933770"/>
              <a:gd name="connsiteX3" fmla="*/ 426181 w 1349710"/>
              <a:gd name="connsiteY3" fmla="*/ 933545 h 933770"/>
              <a:gd name="connsiteX4" fmla="*/ 774968 w 1349710"/>
              <a:gd name="connsiteY4" fmla="*/ 779085 h 933770"/>
              <a:gd name="connsiteX5" fmla="*/ 1315641 w 1349710"/>
              <a:gd name="connsiteY5" fmla="*/ 796953 h 933770"/>
              <a:gd name="connsiteX6" fmla="*/ 1211041 w 1349710"/>
              <a:gd name="connsiteY6" fmla="*/ 311245 h 933770"/>
              <a:gd name="connsiteX7" fmla="*/ 537728 w 1349710"/>
              <a:gd name="connsiteY7" fmla="*/ 1 h 933770"/>
              <a:gd name="connsiteX0" fmla="*/ 537728 w 1349710"/>
              <a:gd name="connsiteY0" fmla="*/ 5288 h 939057"/>
              <a:gd name="connsiteX1" fmla="*/ 242672 w 1349710"/>
              <a:gd name="connsiteY1" fmla="*/ 318544 h 939057"/>
              <a:gd name="connsiteX2" fmla="*/ 3445 w 1349710"/>
              <a:gd name="connsiteY2" fmla="*/ 804669 h 939057"/>
              <a:gd name="connsiteX3" fmla="*/ 426181 w 1349710"/>
              <a:gd name="connsiteY3" fmla="*/ 938832 h 939057"/>
              <a:gd name="connsiteX4" fmla="*/ 774968 w 1349710"/>
              <a:gd name="connsiteY4" fmla="*/ 784372 h 939057"/>
              <a:gd name="connsiteX5" fmla="*/ 1315641 w 1349710"/>
              <a:gd name="connsiteY5" fmla="*/ 802240 h 939057"/>
              <a:gd name="connsiteX6" fmla="*/ 1211041 w 1349710"/>
              <a:gd name="connsiteY6" fmla="*/ 316532 h 939057"/>
              <a:gd name="connsiteX7" fmla="*/ 537728 w 1349710"/>
              <a:gd name="connsiteY7" fmla="*/ 5288 h 939057"/>
              <a:gd name="connsiteX0" fmla="*/ 540323 w 1352305"/>
              <a:gd name="connsiteY0" fmla="*/ 4 h 933781"/>
              <a:gd name="connsiteX1" fmla="*/ 203609 w 1352305"/>
              <a:gd name="connsiteY1" fmla="*/ 304836 h 933781"/>
              <a:gd name="connsiteX2" fmla="*/ 6040 w 1352305"/>
              <a:gd name="connsiteY2" fmla="*/ 799385 h 933781"/>
              <a:gd name="connsiteX3" fmla="*/ 428776 w 1352305"/>
              <a:gd name="connsiteY3" fmla="*/ 933548 h 933781"/>
              <a:gd name="connsiteX4" fmla="*/ 777563 w 1352305"/>
              <a:gd name="connsiteY4" fmla="*/ 779088 h 933781"/>
              <a:gd name="connsiteX5" fmla="*/ 1318236 w 1352305"/>
              <a:gd name="connsiteY5" fmla="*/ 796956 h 933781"/>
              <a:gd name="connsiteX6" fmla="*/ 1213636 w 1352305"/>
              <a:gd name="connsiteY6" fmla="*/ 311248 h 933781"/>
              <a:gd name="connsiteX7" fmla="*/ 540323 w 1352305"/>
              <a:gd name="connsiteY7" fmla="*/ 4 h 933781"/>
              <a:gd name="connsiteX0" fmla="*/ 570079 w 1382061"/>
              <a:gd name="connsiteY0" fmla="*/ 4 h 933829"/>
              <a:gd name="connsiteX1" fmla="*/ 233365 w 1382061"/>
              <a:gd name="connsiteY1" fmla="*/ 304836 h 933829"/>
              <a:gd name="connsiteX2" fmla="*/ 5282 w 1382061"/>
              <a:gd name="connsiteY2" fmla="*/ 734966 h 933829"/>
              <a:gd name="connsiteX3" fmla="*/ 458532 w 1382061"/>
              <a:gd name="connsiteY3" fmla="*/ 933548 h 933829"/>
              <a:gd name="connsiteX4" fmla="*/ 807319 w 1382061"/>
              <a:gd name="connsiteY4" fmla="*/ 779088 h 933829"/>
              <a:gd name="connsiteX5" fmla="*/ 1347992 w 1382061"/>
              <a:gd name="connsiteY5" fmla="*/ 796956 h 933829"/>
              <a:gd name="connsiteX6" fmla="*/ 1243392 w 1382061"/>
              <a:gd name="connsiteY6" fmla="*/ 311248 h 933829"/>
              <a:gd name="connsiteX7" fmla="*/ 570079 w 1382061"/>
              <a:gd name="connsiteY7" fmla="*/ 4 h 933829"/>
              <a:gd name="connsiteX0" fmla="*/ 587630 w 1399612"/>
              <a:gd name="connsiteY0" fmla="*/ 4 h 933829"/>
              <a:gd name="connsiteX1" fmla="*/ 121545 w 1399612"/>
              <a:gd name="connsiteY1" fmla="*/ 304836 h 933829"/>
              <a:gd name="connsiteX2" fmla="*/ 22833 w 1399612"/>
              <a:gd name="connsiteY2" fmla="*/ 734966 h 933829"/>
              <a:gd name="connsiteX3" fmla="*/ 476083 w 1399612"/>
              <a:gd name="connsiteY3" fmla="*/ 933548 h 933829"/>
              <a:gd name="connsiteX4" fmla="*/ 824870 w 1399612"/>
              <a:gd name="connsiteY4" fmla="*/ 779088 h 933829"/>
              <a:gd name="connsiteX5" fmla="*/ 1365543 w 1399612"/>
              <a:gd name="connsiteY5" fmla="*/ 796956 h 933829"/>
              <a:gd name="connsiteX6" fmla="*/ 1260943 w 1399612"/>
              <a:gd name="connsiteY6" fmla="*/ 311248 h 933829"/>
              <a:gd name="connsiteX7" fmla="*/ 587630 w 1399612"/>
              <a:gd name="connsiteY7" fmla="*/ 4 h 933829"/>
              <a:gd name="connsiteX0" fmla="*/ 747502 w 1399383"/>
              <a:gd name="connsiteY0" fmla="*/ 12 h 799625"/>
              <a:gd name="connsiteX1" fmla="*/ 126172 w 1399383"/>
              <a:gd name="connsiteY1" fmla="*/ 170632 h 799625"/>
              <a:gd name="connsiteX2" fmla="*/ 27460 w 1399383"/>
              <a:gd name="connsiteY2" fmla="*/ 600762 h 799625"/>
              <a:gd name="connsiteX3" fmla="*/ 480710 w 1399383"/>
              <a:gd name="connsiteY3" fmla="*/ 799344 h 799625"/>
              <a:gd name="connsiteX4" fmla="*/ 829497 w 1399383"/>
              <a:gd name="connsiteY4" fmla="*/ 644884 h 799625"/>
              <a:gd name="connsiteX5" fmla="*/ 1370170 w 1399383"/>
              <a:gd name="connsiteY5" fmla="*/ 662752 h 799625"/>
              <a:gd name="connsiteX6" fmla="*/ 1265570 w 1399383"/>
              <a:gd name="connsiteY6" fmla="*/ 177044 h 799625"/>
              <a:gd name="connsiteX7" fmla="*/ 747502 w 1399383"/>
              <a:gd name="connsiteY7" fmla="*/ 12 h 799625"/>
              <a:gd name="connsiteX0" fmla="*/ 747502 w 1402764"/>
              <a:gd name="connsiteY0" fmla="*/ 4143 h 803756"/>
              <a:gd name="connsiteX1" fmla="*/ 126172 w 1402764"/>
              <a:gd name="connsiteY1" fmla="*/ 174763 h 803756"/>
              <a:gd name="connsiteX2" fmla="*/ 27460 w 1402764"/>
              <a:gd name="connsiteY2" fmla="*/ 604893 h 803756"/>
              <a:gd name="connsiteX3" fmla="*/ 480710 w 1402764"/>
              <a:gd name="connsiteY3" fmla="*/ 803475 h 803756"/>
              <a:gd name="connsiteX4" fmla="*/ 829497 w 1402764"/>
              <a:gd name="connsiteY4" fmla="*/ 649015 h 803756"/>
              <a:gd name="connsiteX5" fmla="*/ 1370170 w 1402764"/>
              <a:gd name="connsiteY5" fmla="*/ 666883 h 803756"/>
              <a:gd name="connsiteX6" fmla="*/ 1277727 w 1402764"/>
              <a:gd name="connsiteY6" fmla="*/ 107823 h 803756"/>
              <a:gd name="connsiteX7" fmla="*/ 747502 w 1402764"/>
              <a:gd name="connsiteY7" fmla="*/ 4143 h 803756"/>
              <a:gd name="connsiteX0" fmla="*/ 747502 w 1377949"/>
              <a:gd name="connsiteY0" fmla="*/ 2789 h 802435"/>
              <a:gd name="connsiteX1" fmla="*/ 126172 w 1377949"/>
              <a:gd name="connsiteY1" fmla="*/ 173409 h 802435"/>
              <a:gd name="connsiteX2" fmla="*/ 27460 w 1377949"/>
              <a:gd name="connsiteY2" fmla="*/ 603539 h 802435"/>
              <a:gd name="connsiteX3" fmla="*/ 480710 w 1377949"/>
              <a:gd name="connsiteY3" fmla="*/ 802121 h 802435"/>
              <a:gd name="connsiteX4" fmla="*/ 829497 w 1377949"/>
              <a:gd name="connsiteY4" fmla="*/ 647661 h 802435"/>
              <a:gd name="connsiteX5" fmla="*/ 1338291 w 1377949"/>
              <a:gd name="connsiteY5" fmla="*/ 572229 h 802435"/>
              <a:gd name="connsiteX6" fmla="*/ 1277727 w 1377949"/>
              <a:gd name="connsiteY6" fmla="*/ 106469 h 802435"/>
              <a:gd name="connsiteX7" fmla="*/ 747502 w 1377949"/>
              <a:gd name="connsiteY7" fmla="*/ 2789 h 802435"/>
              <a:gd name="connsiteX0" fmla="*/ 740582 w 1371029"/>
              <a:gd name="connsiteY0" fmla="*/ 2789 h 868290"/>
              <a:gd name="connsiteX1" fmla="*/ 119252 w 1371029"/>
              <a:gd name="connsiteY1" fmla="*/ 173409 h 868290"/>
              <a:gd name="connsiteX2" fmla="*/ 20540 w 1371029"/>
              <a:gd name="connsiteY2" fmla="*/ 603539 h 868290"/>
              <a:gd name="connsiteX3" fmla="*/ 380010 w 1371029"/>
              <a:gd name="connsiteY3" fmla="*/ 868070 h 868290"/>
              <a:gd name="connsiteX4" fmla="*/ 822577 w 1371029"/>
              <a:gd name="connsiteY4" fmla="*/ 647661 h 868290"/>
              <a:gd name="connsiteX5" fmla="*/ 1331371 w 1371029"/>
              <a:gd name="connsiteY5" fmla="*/ 572229 h 868290"/>
              <a:gd name="connsiteX6" fmla="*/ 1270807 w 1371029"/>
              <a:gd name="connsiteY6" fmla="*/ 106469 h 868290"/>
              <a:gd name="connsiteX7" fmla="*/ 740582 w 1371029"/>
              <a:gd name="connsiteY7" fmla="*/ 2789 h 868290"/>
              <a:gd name="connsiteX0" fmla="*/ 740582 w 1371029"/>
              <a:gd name="connsiteY0" fmla="*/ 2789 h 871857"/>
              <a:gd name="connsiteX1" fmla="*/ 119252 w 1371029"/>
              <a:gd name="connsiteY1" fmla="*/ 173409 h 871857"/>
              <a:gd name="connsiteX2" fmla="*/ 20540 w 1371029"/>
              <a:gd name="connsiteY2" fmla="*/ 603539 h 871857"/>
              <a:gd name="connsiteX3" fmla="*/ 380010 w 1371029"/>
              <a:gd name="connsiteY3" fmla="*/ 868070 h 871857"/>
              <a:gd name="connsiteX4" fmla="*/ 822577 w 1371029"/>
              <a:gd name="connsiteY4" fmla="*/ 647661 h 871857"/>
              <a:gd name="connsiteX5" fmla="*/ 1331371 w 1371029"/>
              <a:gd name="connsiteY5" fmla="*/ 572229 h 871857"/>
              <a:gd name="connsiteX6" fmla="*/ 1270807 w 1371029"/>
              <a:gd name="connsiteY6" fmla="*/ 106469 h 871857"/>
              <a:gd name="connsiteX7" fmla="*/ 740582 w 1371029"/>
              <a:gd name="connsiteY7" fmla="*/ 2789 h 871857"/>
              <a:gd name="connsiteX0" fmla="*/ 736441 w 1366888"/>
              <a:gd name="connsiteY0" fmla="*/ 2789 h 924592"/>
              <a:gd name="connsiteX1" fmla="*/ 115111 w 1366888"/>
              <a:gd name="connsiteY1" fmla="*/ 173409 h 924592"/>
              <a:gd name="connsiteX2" fmla="*/ 16399 w 1366888"/>
              <a:gd name="connsiteY2" fmla="*/ 603539 h 924592"/>
              <a:gd name="connsiteX3" fmla="*/ 319675 w 1366888"/>
              <a:gd name="connsiteY3" fmla="*/ 921473 h 924592"/>
              <a:gd name="connsiteX4" fmla="*/ 818436 w 1366888"/>
              <a:gd name="connsiteY4" fmla="*/ 647661 h 924592"/>
              <a:gd name="connsiteX5" fmla="*/ 1327230 w 1366888"/>
              <a:gd name="connsiteY5" fmla="*/ 572229 h 924592"/>
              <a:gd name="connsiteX6" fmla="*/ 1266666 w 1366888"/>
              <a:gd name="connsiteY6" fmla="*/ 106469 h 924592"/>
              <a:gd name="connsiteX7" fmla="*/ 736441 w 1366888"/>
              <a:gd name="connsiteY7" fmla="*/ 2789 h 924592"/>
              <a:gd name="connsiteX0" fmla="*/ 736441 w 1366176"/>
              <a:gd name="connsiteY0" fmla="*/ 2789 h 922400"/>
              <a:gd name="connsiteX1" fmla="*/ 115111 w 1366176"/>
              <a:gd name="connsiteY1" fmla="*/ 173409 h 922400"/>
              <a:gd name="connsiteX2" fmla="*/ 16399 w 1366176"/>
              <a:gd name="connsiteY2" fmla="*/ 603539 h 922400"/>
              <a:gd name="connsiteX3" fmla="*/ 319675 w 1366176"/>
              <a:gd name="connsiteY3" fmla="*/ 921473 h 922400"/>
              <a:gd name="connsiteX4" fmla="*/ 828111 w 1366176"/>
              <a:gd name="connsiteY4" fmla="*/ 696402 h 922400"/>
              <a:gd name="connsiteX5" fmla="*/ 1327230 w 1366176"/>
              <a:gd name="connsiteY5" fmla="*/ 572229 h 922400"/>
              <a:gd name="connsiteX6" fmla="*/ 1266666 w 1366176"/>
              <a:gd name="connsiteY6" fmla="*/ 106469 h 922400"/>
              <a:gd name="connsiteX7" fmla="*/ 736441 w 1366176"/>
              <a:gd name="connsiteY7" fmla="*/ 2789 h 922400"/>
              <a:gd name="connsiteX0" fmla="*/ 736441 w 1369683"/>
              <a:gd name="connsiteY0" fmla="*/ 2789 h 921489"/>
              <a:gd name="connsiteX1" fmla="*/ 115111 w 1369683"/>
              <a:gd name="connsiteY1" fmla="*/ 173409 h 921489"/>
              <a:gd name="connsiteX2" fmla="*/ 16399 w 1369683"/>
              <a:gd name="connsiteY2" fmla="*/ 603539 h 921489"/>
              <a:gd name="connsiteX3" fmla="*/ 319675 w 1369683"/>
              <a:gd name="connsiteY3" fmla="*/ 921473 h 921489"/>
              <a:gd name="connsiteX4" fmla="*/ 780480 w 1369683"/>
              <a:gd name="connsiteY4" fmla="*/ 591038 h 921489"/>
              <a:gd name="connsiteX5" fmla="*/ 1327230 w 1369683"/>
              <a:gd name="connsiteY5" fmla="*/ 572229 h 921489"/>
              <a:gd name="connsiteX6" fmla="*/ 1266666 w 1369683"/>
              <a:gd name="connsiteY6" fmla="*/ 106469 h 921489"/>
              <a:gd name="connsiteX7" fmla="*/ 736441 w 1369683"/>
              <a:gd name="connsiteY7" fmla="*/ 2789 h 921489"/>
              <a:gd name="connsiteX0" fmla="*/ 736441 w 1369683"/>
              <a:gd name="connsiteY0" fmla="*/ 2789 h 923770"/>
              <a:gd name="connsiteX1" fmla="*/ 115111 w 1369683"/>
              <a:gd name="connsiteY1" fmla="*/ 173409 h 923770"/>
              <a:gd name="connsiteX2" fmla="*/ 16399 w 1369683"/>
              <a:gd name="connsiteY2" fmla="*/ 603539 h 923770"/>
              <a:gd name="connsiteX3" fmla="*/ 319675 w 1369683"/>
              <a:gd name="connsiteY3" fmla="*/ 921473 h 923770"/>
              <a:gd name="connsiteX4" fmla="*/ 780480 w 1369683"/>
              <a:gd name="connsiteY4" fmla="*/ 591038 h 923770"/>
              <a:gd name="connsiteX5" fmla="*/ 1327230 w 1369683"/>
              <a:gd name="connsiteY5" fmla="*/ 572229 h 923770"/>
              <a:gd name="connsiteX6" fmla="*/ 1266666 w 1369683"/>
              <a:gd name="connsiteY6" fmla="*/ 106469 h 923770"/>
              <a:gd name="connsiteX7" fmla="*/ 736441 w 1369683"/>
              <a:gd name="connsiteY7" fmla="*/ 2789 h 923770"/>
              <a:gd name="connsiteX0" fmla="*/ 736413 w 1369655"/>
              <a:gd name="connsiteY0" fmla="*/ 2789 h 855311"/>
              <a:gd name="connsiteX1" fmla="*/ 115083 w 1369655"/>
              <a:gd name="connsiteY1" fmla="*/ 173409 h 855311"/>
              <a:gd name="connsiteX2" fmla="*/ 16371 w 1369655"/>
              <a:gd name="connsiteY2" fmla="*/ 603539 h 855311"/>
              <a:gd name="connsiteX3" fmla="*/ 319277 w 1369655"/>
              <a:gd name="connsiteY3" fmla="*/ 852302 h 855311"/>
              <a:gd name="connsiteX4" fmla="*/ 780452 w 1369655"/>
              <a:gd name="connsiteY4" fmla="*/ 591038 h 855311"/>
              <a:gd name="connsiteX5" fmla="*/ 1327202 w 1369655"/>
              <a:gd name="connsiteY5" fmla="*/ 572229 h 855311"/>
              <a:gd name="connsiteX6" fmla="*/ 1266638 w 1369655"/>
              <a:gd name="connsiteY6" fmla="*/ 106469 h 855311"/>
              <a:gd name="connsiteX7" fmla="*/ 736413 w 1369655"/>
              <a:gd name="connsiteY7" fmla="*/ 2789 h 855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9655" h="855311">
                <a:moveTo>
                  <a:pt x="736413" y="2789"/>
                </a:moveTo>
                <a:cubicBezTo>
                  <a:pt x="544487" y="13946"/>
                  <a:pt x="235090" y="73284"/>
                  <a:pt x="115083" y="173409"/>
                </a:cubicBezTo>
                <a:cubicBezTo>
                  <a:pt x="-4924" y="273534"/>
                  <a:pt x="-17661" y="490390"/>
                  <a:pt x="16371" y="603539"/>
                </a:cubicBezTo>
                <a:cubicBezTo>
                  <a:pt x="50403" y="716688"/>
                  <a:pt x="116757" y="879477"/>
                  <a:pt x="319277" y="852302"/>
                </a:cubicBezTo>
                <a:cubicBezTo>
                  <a:pt x="445510" y="835364"/>
                  <a:pt x="612465" y="637717"/>
                  <a:pt x="780452" y="591038"/>
                </a:cubicBezTo>
                <a:cubicBezTo>
                  <a:pt x="948439" y="544359"/>
                  <a:pt x="1246171" y="652990"/>
                  <a:pt x="1327202" y="572229"/>
                </a:cubicBezTo>
                <a:cubicBezTo>
                  <a:pt x="1408233" y="491468"/>
                  <a:pt x="1365103" y="201376"/>
                  <a:pt x="1266638" y="106469"/>
                </a:cubicBezTo>
                <a:cubicBezTo>
                  <a:pt x="1168173" y="11562"/>
                  <a:pt x="928339" y="-8368"/>
                  <a:pt x="736413" y="2789"/>
                </a:cubicBezTo>
                <a:close/>
              </a:path>
            </a:pathLst>
          </a:custGeom>
          <a:solidFill>
            <a:srgbClr val="AB7269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nl-NL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AA976548-38E8-F5D9-6FE8-2A1EEB23D720}"/>
              </a:ext>
            </a:extLst>
          </p:cNvPr>
          <p:cNvSpPr/>
          <p:nvPr/>
        </p:nvSpPr>
        <p:spPr>
          <a:xfrm rot="9934782" flipH="1">
            <a:off x="9386654" y="5254153"/>
            <a:ext cx="2330252" cy="1320368"/>
          </a:xfrm>
          <a:custGeom>
            <a:avLst/>
            <a:gdLst>
              <a:gd name="connsiteX0" fmla="*/ 673100 w 1485900"/>
              <a:gd name="connsiteY0" fmla="*/ 0 h 863600"/>
              <a:gd name="connsiteX1" fmla="*/ 114300 w 1485900"/>
              <a:gd name="connsiteY1" fmla="*/ 114300 h 863600"/>
              <a:gd name="connsiteX2" fmla="*/ 0 w 1485900"/>
              <a:gd name="connsiteY2" fmla="*/ 698500 h 863600"/>
              <a:gd name="connsiteX3" fmla="*/ 647700 w 1485900"/>
              <a:gd name="connsiteY3" fmla="*/ 863600 h 863600"/>
              <a:gd name="connsiteX4" fmla="*/ 927100 w 1485900"/>
              <a:gd name="connsiteY4" fmla="*/ 622300 h 863600"/>
              <a:gd name="connsiteX5" fmla="*/ 1346200 w 1485900"/>
              <a:gd name="connsiteY5" fmla="*/ 723900 h 863600"/>
              <a:gd name="connsiteX6" fmla="*/ 1485900 w 1485900"/>
              <a:gd name="connsiteY6" fmla="*/ 241300 h 863600"/>
              <a:gd name="connsiteX7" fmla="*/ 673100 w 1485900"/>
              <a:gd name="connsiteY7" fmla="*/ 0 h 863600"/>
              <a:gd name="connsiteX0" fmla="*/ 673100 w 1485900"/>
              <a:gd name="connsiteY0" fmla="*/ 7529 h 871129"/>
              <a:gd name="connsiteX1" fmla="*/ 114300 w 1485900"/>
              <a:gd name="connsiteY1" fmla="*/ 121829 h 871129"/>
              <a:gd name="connsiteX2" fmla="*/ 0 w 1485900"/>
              <a:gd name="connsiteY2" fmla="*/ 706029 h 871129"/>
              <a:gd name="connsiteX3" fmla="*/ 647700 w 1485900"/>
              <a:gd name="connsiteY3" fmla="*/ 871129 h 871129"/>
              <a:gd name="connsiteX4" fmla="*/ 927100 w 1485900"/>
              <a:gd name="connsiteY4" fmla="*/ 629829 h 871129"/>
              <a:gd name="connsiteX5" fmla="*/ 1346200 w 1485900"/>
              <a:gd name="connsiteY5" fmla="*/ 731429 h 871129"/>
              <a:gd name="connsiteX6" fmla="*/ 1485900 w 1485900"/>
              <a:gd name="connsiteY6" fmla="*/ 248829 h 871129"/>
              <a:gd name="connsiteX7" fmla="*/ 673100 w 1485900"/>
              <a:gd name="connsiteY7" fmla="*/ 7529 h 871129"/>
              <a:gd name="connsiteX0" fmla="*/ 673100 w 1485900"/>
              <a:gd name="connsiteY0" fmla="*/ 15087 h 878687"/>
              <a:gd name="connsiteX1" fmla="*/ 114300 w 1485900"/>
              <a:gd name="connsiteY1" fmla="*/ 129387 h 878687"/>
              <a:gd name="connsiteX2" fmla="*/ 0 w 1485900"/>
              <a:gd name="connsiteY2" fmla="*/ 713587 h 878687"/>
              <a:gd name="connsiteX3" fmla="*/ 647700 w 1485900"/>
              <a:gd name="connsiteY3" fmla="*/ 878687 h 878687"/>
              <a:gd name="connsiteX4" fmla="*/ 927100 w 1485900"/>
              <a:gd name="connsiteY4" fmla="*/ 637387 h 878687"/>
              <a:gd name="connsiteX5" fmla="*/ 1346200 w 1485900"/>
              <a:gd name="connsiteY5" fmla="*/ 738987 h 878687"/>
              <a:gd name="connsiteX6" fmla="*/ 1485900 w 1485900"/>
              <a:gd name="connsiteY6" fmla="*/ 256387 h 878687"/>
              <a:gd name="connsiteX7" fmla="*/ 673100 w 1485900"/>
              <a:gd name="connsiteY7" fmla="*/ 15087 h 878687"/>
              <a:gd name="connsiteX0" fmla="*/ 674295 w 1487095"/>
              <a:gd name="connsiteY0" fmla="*/ 15087 h 881438"/>
              <a:gd name="connsiteX1" fmla="*/ 115495 w 1487095"/>
              <a:gd name="connsiteY1" fmla="*/ 129387 h 881438"/>
              <a:gd name="connsiteX2" fmla="*/ 1195 w 1487095"/>
              <a:gd name="connsiteY2" fmla="*/ 713587 h 881438"/>
              <a:gd name="connsiteX3" fmla="*/ 648895 w 1487095"/>
              <a:gd name="connsiteY3" fmla="*/ 878687 h 881438"/>
              <a:gd name="connsiteX4" fmla="*/ 928295 w 1487095"/>
              <a:gd name="connsiteY4" fmla="*/ 637387 h 881438"/>
              <a:gd name="connsiteX5" fmla="*/ 1347395 w 1487095"/>
              <a:gd name="connsiteY5" fmla="*/ 738987 h 881438"/>
              <a:gd name="connsiteX6" fmla="*/ 1487095 w 1487095"/>
              <a:gd name="connsiteY6" fmla="*/ 256387 h 881438"/>
              <a:gd name="connsiteX7" fmla="*/ 674295 w 1487095"/>
              <a:gd name="connsiteY7" fmla="*/ 15087 h 881438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8272"/>
              <a:gd name="connsiteY0" fmla="*/ 15087 h 913266"/>
              <a:gd name="connsiteX1" fmla="*/ 114300 w 1488272"/>
              <a:gd name="connsiteY1" fmla="*/ 129387 h 913266"/>
              <a:gd name="connsiteX2" fmla="*/ 0 w 1488272"/>
              <a:gd name="connsiteY2" fmla="*/ 713587 h 913266"/>
              <a:gd name="connsiteX3" fmla="*/ 647700 w 1488272"/>
              <a:gd name="connsiteY3" fmla="*/ 878687 h 913266"/>
              <a:gd name="connsiteX4" fmla="*/ 927100 w 1488272"/>
              <a:gd name="connsiteY4" fmla="*/ 637387 h 913266"/>
              <a:gd name="connsiteX5" fmla="*/ 1346200 w 1488272"/>
              <a:gd name="connsiteY5" fmla="*/ 738987 h 913266"/>
              <a:gd name="connsiteX6" fmla="*/ 1485900 w 1488272"/>
              <a:gd name="connsiteY6" fmla="*/ 256387 h 913266"/>
              <a:gd name="connsiteX7" fmla="*/ 673100 w 1488272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8272"/>
              <a:gd name="connsiteY0" fmla="*/ 15087 h 913266"/>
              <a:gd name="connsiteX1" fmla="*/ 114300 w 1488272"/>
              <a:gd name="connsiteY1" fmla="*/ 129387 h 913266"/>
              <a:gd name="connsiteX2" fmla="*/ 0 w 1488272"/>
              <a:gd name="connsiteY2" fmla="*/ 713587 h 913266"/>
              <a:gd name="connsiteX3" fmla="*/ 647700 w 1488272"/>
              <a:gd name="connsiteY3" fmla="*/ 878687 h 913266"/>
              <a:gd name="connsiteX4" fmla="*/ 927100 w 1488272"/>
              <a:gd name="connsiteY4" fmla="*/ 637387 h 913266"/>
              <a:gd name="connsiteX5" fmla="*/ 1346200 w 1488272"/>
              <a:gd name="connsiteY5" fmla="*/ 738987 h 913266"/>
              <a:gd name="connsiteX6" fmla="*/ 1485900 w 1488272"/>
              <a:gd name="connsiteY6" fmla="*/ 256387 h 913266"/>
              <a:gd name="connsiteX7" fmla="*/ 673100 w 1488272"/>
              <a:gd name="connsiteY7" fmla="*/ 15087 h 913266"/>
              <a:gd name="connsiteX0" fmla="*/ 673100 w 1494935"/>
              <a:gd name="connsiteY0" fmla="*/ 15087 h 913266"/>
              <a:gd name="connsiteX1" fmla="*/ 114300 w 1494935"/>
              <a:gd name="connsiteY1" fmla="*/ 129387 h 913266"/>
              <a:gd name="connsiteX2" fmla="*/ 0 w 1494935"/>
              <a:gd name="connsiteY2" fmla="*/ 713587 h 913266"/>
              <a:gd name="connsiteX3" fmla="*/ 647700 w 1494935"/>
              <a:gd name="connsiteY3" fmla="*/ 878687 h 913266"/>
              <a:gd name="connsiteX4" fmla="*/ 927100 w 1494935"/>
              <a:gd name="connsiteY4" fmla="*/ 637387 h 913266"/>
              <a:gd name="connsiteX5" fmla="*/ 1346200 w 1494935"/>
              <a:gd name="connsiteY5" fmla="*/ 738987 h 913266"/>
              <a:gd name="connsiteX6" fmla="*/ 1485900 w 1494935"/>
              <a:gd name="connsiteY6" fmla="*/ 256387 h 913266"/>
              <a:gd name="connsiteX7" fmla="*/ 673100 w 1494935"/>
              <a:gd name="connsiteY7" fmla="*/ 15087 h 913266"/>
              <a:gd name="connsiteX0" fmla="*/ 673100 w 1450156"/>
              <a:gd name="connsiteY0" fmla="*/ 15087 h 913266"/>
              <a:gd name="connsiteX1" fmla="*/ 114300 w 1450156"/>
              <a:gd name="connsiteY1" fmla="*/ 129387 h 913266"/>
              <a:gd name="connsiteX2" fmla="*/ 0 w 1450156"/>
              <a:gd name="connsiteY2" fmla="*/ 713587 h 913266"/>
              <a:gd name="connsiteX3" fmla="*/ 647700 w 1450156"/>
              <a:gd name="connsiteY3" fmla="*/ 878687 h 913266"/>
              <a:gd name="connsiteX4" fmla="*/ 927100 w 1450156"/>
              <a:gd name="connsiteY4" fmla="*/ 637387 h 913266"/>
              <a:gd name="connsiteX5" fmla="*/ 1346200 w 1450156"/>
              <a:gd name="connsiteY5" fmla="*/ 738987 h 913266"/>
              <a:gd name="connsiteX6" fmla="*/ 1432560 w 1450156"/>
              <a:gd name="connsiteY6" fmla="*/ 256387 h 913266"/>
              <a:gd name="connsiteX7" fmla="*/ 673100 w 1450156"/>
              <a:gd name="connsiteY7" fmla="*/ 15087 h 913266"/>
              <a:gd name="connsiteX0" fmla="*/ 673100 w 1452882"/>
              <a:gd name="connsiteY0" fmla="*/ 15087 h 913266"/>
              <a:gd name="connsiteX1" fmla="*/ 114300 w 1452882"/>
              <a:gd name="connsiteY1" fmla="*/ 129387 h 913266"/>
              <a:gd name="connsiteX2" fmla="*/ 0 w 1452882"/>
              <a:gd name="connsiteY2" fmla="*/ 713587 h 913266"/>
              <a:gd name="connsiteX3" fmla="*/ 647700 w 1452882"/>
              <a:gd name="connsiteY3" fmla="*/ 878687 h 913266"/>
              <a:gd name="connsiteX4" fmla="*/ 927100 w 1452882"/>
              <a:gd name="connsiteY4" fmla="*/ 637387 h 913266"/>
              <a:gd name="connsiteX5" fmla="*/ 1346200 w 1452882"/>
              <a:gd name="connsiteY5" fmla="*/ 738987 h 913266"/>
              <a:gd name="connsiteX6" fmla="*/ 1432560 w 1452882"/>
              <a:gd name="connsiteY6" fmla="*/ 256387 h 913266"/>
              <a:gd name="connsiteX7" fmla="*/ 673100 w 1452882"/>
              <a:gd name="connsiteY7" fmla="*/ 15087 h 913266"/>
              <a:gd name="connsiteX0" fmla="*/ 673100 w 1452882"/>
              <a:gd name="connsiteY0" fmla="*/ 15087 h 913266"/>
              <a:gd name="connsiteX1" fmla="*/ 114300 w 1452882"/>
              <a:gd name="connsiteY1" fmla="*/ 129387 h 913266"/>
              <a:gd name="connsiteX2" fmla="*/ 0 w 1452882"/>
              <a:gd name="connsiteY2" fmla="*/ 713587 h 913266"/>
              <a:gd name="connsiteX3" fmla="*/ 647700 w 1452882"/>
              <a:gd name="connsiteY3" fmla="*/ 878687 h 913266"/>
              <a:gd name="connsiteX4" fmla="*/ 927100 w 1452882"/>
              <a:gd name="connsiteY4" fmla="*/ 637387 h 913266"/>
              <a:gd name="connsiteX5" fmla="*/ 1346200 w 1452882"/>
              <a:gd name="connsiteY5" fmla="*/ 738987 h 913266"/>
              <a:gd name="connsiteX6" fmla="*/ 1432560 w 1452882"/>
              <a:gd name="connsiteY6" fmla="*/ 256387 h 913266"/>
              <a:gd name="connsiteX7" fmla="*/ 673100 w 1452882"/>
              <a:gd name="connsiteY7" fmla="*/ 15087 h 913266"/>
              <a:gd name="connsiteX0" fmla="*/ 673100 w 1475815"/>
              <a:gd name="connsiteY0" fmla="*/ 15087 h 913266"/>
              <a:gd name="connsiteX1" fmla="*/ 114300 w 1475815"/>
              <a:gd name="connsiteY1" fmla="*/ 129387 h 913266"/>
              <a:gd name="connsiteX2" fmla="*/ 0 w 1475815"/>
              <a:gd name="connsiteY2" fmla="*/ 713587 h 913266"/>
              <a:gd name="connsiteX3" fmla="*/ 647700 w 1475815"/>
              <a:gd name="connsiteY3" fmla="*/ 878687 h 913266"/>
              <a:gd name="connsiteX4" fmla="*/ 927100 w 1475815"/>
              <a:gd name="connsiteY4" fmla="*/ 637387 h 913266"/>
              <a:gd name="connsiteX5" fmla="*/ 1323340 w 1475815"/>
              <a:gd name="connsiteY5" fmla="*/ 655167 h 913266"/>
              <a:gd name="connsiteX6" fmla="*/ 1432560 w 1475815"/>
              <a:gd name="connsiteY6" fmla="*/ 256387 h 913266"/>
              <a:gd name="connsiteX7" fmla="*/ 673100 w 1475815"/>
              <a:gd name="connsiteY7" fmla="*/ 15087 h 913266"/>
              <a:gd name="connsiteX0" fmla="*/ 673100 w 1475815"/>
              <a:gd name="connsiteY0" fmla="*/ 15087 h 904918"/>
              <a:gd name="connsiteX1" fmla="*/ 114300 w 1475815"/>
              <a:gd name="connsiteY1" fmla="*/ 129387 h 904918"/>
              <a:gd name="connsiteX2" fmla="*/ 0 w 1475815"/>
              <a:gd name="connsiteY2" fmla="*/ 713587 h 904918"/>
              <a:gd name="connsiteX3" fmla="*/ 647700 w 1475815"/>
              <a:gd name="connsiteY3" fmla="*/ 878687 h 904918"/>
              <a:gd name="connsiteX4" fmla="*/ 927100 w 1475815"/>
              <a:gd name="connsiteY4" fmla="*/ 637387 h 904918"/>
              <a:gd name="connsiteX5" fmla="*/ 1323340 w 1475815"/>
              <a:gd name="connsiteY5" fmla="*/ 655167 h 904918"/>
              <a:gd name="connsiteX6" fmla="*/ 1432560 w 1475815"/>
              <a:gd name="connsiteY6" fmla="*/ 256387 h 904918"/>
              <a:gd name="connsiteX7" fmla="*/ 673100 w 1475815"/>
              <a:gd name="connsiteY7" fmla="*/ 15087 h 904918"/>
              <a:gd name="connsiteX0" fmla="*/ 685799 w 1488514"/>
              <a:gd name="connsiteY0" fmla="*/ 15087 h 907736"/>
              <a:gd name="connsiteX1" fmla="*/ 126999 w 1488514"/>
              <a:gd name="connsiteY1" fmla="*/ 129387 h 907736"/>
              <a:gd name="connsiteX2" fmla="*/ 12699 w 1488514"/>
              <a:gd name="connsiteY2" fmla="*/ 713587 h 907736"/>
              <a:gd name="connsiteX3" fmla="*/ 660399 w 1488514"/>
              <a:gd name="connsiteY3" fmla="*/ 878687 h 907736"/>
              <a:gd name="connsiteX4" fmla="*/ 939799 w 1488514"/>
              <a:gd name="connsiteY4" fmla="*/ 637387 h 907736"/>
              <a:gd name="connsiteX5" fmla="*/ 1336039 w 1488514"/>
              <a:gd name="connsiteY5" fmla="*/ 655167 h 907736"/>
              <a:gd name="connsiteX6" fmla="*/ 1445259 w 1488514"/>
              <a:gd name="connsiteY6" fmla="*/ 256387 h 907736"/>
              <a:gd name="connsiteX7" fmla="*/ 685799 w 1488514"/>
              <a:gd name="connsiteY7" fmla="*/ 15087 h 907736"/>
              <a:gd name="connsiteX0" fmla="*/ 693396 w 1496111"/>
              <a:gd name="connsiteY0" fmla="*/ 15087 h 907736"/>
              <a:gd name="connsiteX1" fmla="*/ 134596 w 1496111"/>
              <a:gd name="connsiteY1" fmla="*/ 129387 h 907736"/>
              <a:gd name="connsiteX2" fmla="*/ 20296 w 1496111"/>
              <a:gd name="connsiteY2" fmla="*/ 713587 h 907736"/>
              <a:gd name="connsiteX3" fmla="*/ 667996 w 1496111"/>
              <a:gd name="connsiteY3" fmla="*/ 878687 h 907736"/>
              <a:gd name="connsiteX4" fmla="*/ 947396 w 1496111"/>
              <a:gd name="connsiteY4" fmla="*/ 637387 h 907736"/>
              <a:gd name="connsiteX5" fmla="*/ 1343636 w 1496111"/>
              <a:gd name="connsiteY5" fmla="*/ 655167 h 907736"/>
              <a:gd name="connsiteX6" fmla="*/ 1452856 w 1496111"/>
              <a:gd name="connsiteY6" fmla="*/ 256387 h 907736"/>
              <a:gd name="connsiteX7" fmla="*/ 693396 w 1496111"/>
              <a:gd name="connsiteY7" fmla="*/ 15087 h 907736"/>
              <a:gd name="connsiteX0" fmla="*/ 624760 w 1427475"/>
              <a:gd name="connsiteY0" fmla="*/ 9989 h 909134"/>
              <a:gd name="connsiteX1" fmla="*/ 65960 w 1427475"/>
              <a:gd name="connsiteY1" fmla="*/ 124289 h 909134"/>
              <a:gd name="connsiteX2" fmla="*/ 46364 w 1427475"/>
              <a:gd name="connsiteY2" fmla="*/ 811970 h 909134"/>
              <a:gd name="connsiteX3" fmla="*/ 599360 w 1427475"/>
              <a:gd name="connsiteY3" fmla="*/ 873589 h 909134"/>
              <a:gd name="connsiteX4" fmla="*/ 878760 w 1427475"/>
              <a:gd name="connsiteY4" fmla="*/ 632289 h 909134"/>
              <a:gd name="connsiteX5" fmla="*/ 1275000 w 1427475"/>
              <a:gd name="connsiteY5" fmla="*/ 650069 h 909134"/>
              <a:gd name="connsiteX6" fmla="*/ 1384220 w 1427475"/>
              <a:gd name="connsiteY6" fmla="*/ 251289 h 909134"/>
              <a:gd name="connsiteX7" fmla="*/ 624760 w 1427475"/>
              <a:gd name="connsiteY7" fmla="*/ 9989 h 909134"/>
              <a:gd name="connsiteX0" fmla="*/ 609161 w 1411876"/>
              <a:gd name="connsiteY0" fmla="*/ 1293 h 881569"/>
              <a:gd name="connsiteX1" fmla="*/ 128155 w 1411876"/>
              <a:gd name="connsiteY1" fmla="*/ 343656 h 881569"/>
              <a:gd name="connsiteX2" fmla="*/ 30765 w 1411876"/>
              <a:gd name="connsiteY2" fmla="*/ 803274 h 881569"/>
              <a:gd name="connsiteX3" fmla="*/ 583761 w 1411876"/>
              <a:gd name="connsiteY3" fmla="*/ 864893 h 881569"/>
              <a:gd name="connsiteX4" fmla="*/ 863161 w 1411876"/>
              <a:gd name="connsiteY4" fmla="*/ 623593 h 881569"/>
              <a:gd name="connsiteX5" fmla="*/ 1259401 w 1411876"/>
              <a:gd name="connsiteY5" fmla="*/ 641373 h 881569"/>
              <a:gd name="connsiteX6" fmla="*/ 1368621 w 1411876"/>
              <a:gd name="connsiteY6" fmla="*/ 242593 h 881569"/>
              <a:gd name="connsiteX7" fmla="*/ 609161 w 1411876"/>
              <a:gd name="connsiteY7" fmla="*/ 1293 h 881569"/>
              <a:gd name="connsiteX0" fmla="*/ 609161 w 1264956"/>
              <a:gd name="connsiteY0" fmla="*/ 45915 h 926191"/>
              <a:gd name="connsiteX1" fmla="*/ 128155 w 1264956"/>
              <a:gd name="connsiteY1" fmla="*/ 388278 h 926191"/>
              <a:gd name="connsiteX2" fmla="*/ 30765 w 1264956"/>
              <a:gd name="connsiteY2" fmla="*/ 847896 h 926191"/>
              <a:gd name="connsiteX3" fmla="*/ 583761 w 1264956"/>
              <a:gd name="connsiteY3" fmla="*/ 909515 h 926191"/>
              <a:gd name="connsiteX4" fmla="*/ 863161 w 1264956"/>
              <a:gd name="connsiteY4" fmla="*/ 668215 h 926191"/>
              <a:gd name="connsiteX5" fmla="*/ 1259401 w 1264956"/>
              <a:gd name="connsiteY5" fmla="*/ 685995 h 926191"/>
              <a:gd name="connsiteX6" fmla="*/ 1062322 w 1264956"/>
              <a:gd name="connsiteY6" fmla="*/ 73448 h 926191"/>
              <a:gd name="connsiteX7" fmla="*/ 609161 w 1264956"/>
              <a:gd name="connsiteY7" fmla="*/ 45915 h 926191"/>
              <a:gd name="connsiteX0" fmla="*/ 609161 w 1137749"/>
              <a:gd name="connsiteY0" fmla="*/ 36228 h 916504"/>
              <a:gd name="connsiteX1" fmla="*/ 128155 w 1137749"/>
              <a:gd name="connsiteY1" fmla="*/ 378591 h 916504"/>
              <a:gd name="connsiteX2" fmla="*/ 30765 w 1137749"/>
              <a:gd name="connsiteY2" fmla="*/ 838209 h 916504"/>
              <a:gd name="connsiteX3" fmla="*/ 583761 w 1137749"/>
              <a:gd name="connsiteY3" fmla="*/ 899828 h 916504"/>
              <a:gd name="connsiteX4" fmla="*/ 863161 w 1137749"/>
              <a:gd name="connsiteY4" fmla="*/ 658528 h 916504"/>
              <a:gd name="connsiteX5" fmla="*/ 1118552 w 1137749"/>
              <a:gd name="connsiteY5" fmla="*/ 512186 h 916504"/>
              <a:gd name="connsiteX6" fmla="*/ 1062322 w 1137749"/>
              <a:gd name="connsiteY6" fmla="*/ 63761 h 916504"/>
              <a:gd name="connsiteX7" fmla="*/ 609161 w 1137749"/>
              <a:gd name="connsiteY7" fmla="*/ 36228 h 916504"/>
              <a:gd name="connsiteX0" fmla="*/ 609161 w 1139771"/>
              <a:gd name="connsiteY0" fmla="*/ 36228 h 911420"/>
              <a:gd name="connsiteX1" fmla="*/ 128155 w 1139771"/>
              <a:gd name="connsiteY1" fmla="*/ 378591 h 911420"/>
              <a:gd name="connsiteX2" fmla="*/ 30765 w 1139771"/>
              <a:gd name="connsiteY2" fmla="*/ 838209 h 911420"/>
              <a:gd name="connsiteX3" fmla="*/ 583761 w 1139771"/>
              <a:gd name="connsiteY3" fmla="*/ 899828 h 911420"/>
              <a:gd name="connsiteX4" fmla="*/ 835700 w 1139771"/>
              <a:gd name="connsiteY4" fmla="*/ 727302 h 911420"/>
              <a:gd name="connsiteX5" fmla="*/ 1118552 w 1139771"/>
              <a:gd name="connsiteY5" fmla="*/ 512186 h 911420"/>
              <a:gd name="connsiteX6" fmla="*/ 1062322 w 1139771"/>
              <a:gd name="connsiteY6" fmla="*/ 63761 h 911420"/>
              <a:gd name="connsiteX7" fmla="*/ 609161 w 1139771"/>
              <a:gd name="connsiteY7" fmla="*/ 36228 h 911420"/>
              <a:gd name="connsiteX0" fmla="*/ 606957 w 1137567"/>
              <a:gd name="connsiteY0" fmla="*/ 36228 h 930223"/>
              <a:gd name="connsiteX1" fmla="*/ 125951 w 1137567"/>
              <a:gd name="connsiteY1" fmla="*/ 378591 h 930223"/>
              <a:gd name="connsiteX2" fmla="*/ 28561 w 1137567"/>
              <a:gd name="connsiteY2" fmla="*/ 838209 h 930223"/>
              <a:gd name="connsiteX3" fmla="*/ 551237 w 1137567"/>
              <a:gd name="connsiteY3" fmla="*/ 922901 h 930223"/>
              <a:gd name="connsiteX4" fmla="*/ 833496 w 1137567"/>
              <a:gd name="connsiteY4" fmla="*/ 727302 h 930223"/>
              <a:gd name="connsiteX5" fmla="*/ 1116348 w 1137567"/>
              <a:gd name="connsiteY5" fmla="*/ 512186 h 930223"/>
              <a:gd name="connsiteX6" fmla="*/ 1060118 w 1137567"/>
              <a:gd name="connsiteY6" fmla="*/ 63761 h 930223"/>
              <a:gd name="connsiteX7" fmla="*/ 606957 w 1137567"/>
              <a:gd name="connsiteY7" fmla="*/ 36228 h 930223"/>
              <a:gd name="connsiteX0" fmla="*/ 653112 w 1183722"/>
              <a:gd name="connsiteY0" fmla="*/ 36228 h 953175"/>
              <a:gd name="connsiteX1" fmla="*/ 172106 w 1183722"/>
              <a:gd name="connsiteY1" fmla="*/ 378591 h 953175"/>
              <a:gd name="connsiteX2" fmla="*/ 21768 w 1183722"/>
              <a:gd name="connsiteY2" fmla="*/ 894460 h 953175"/>
              <a:gd name="connsiteX3" fmla="*/ 597392 w 1183722"/>
              <a:gd name="connsiteY3" fmla="*/ 922901 h 953175"/>
              <a:gd name="connsiteX4" fmla="*/ 879651 w 1183722"/>
              <a:gd name="connsiteY4" fmla="*/ 727302 h 953175"/>
              <a:gd name="connsiteX5" fmla="*/ 1162503 w 1183722"/>
              <a:gd name="connsiteY5" fmla="*/ 512186 h 953175"/>
              <a:gd name="connsiteX6" fmla="*/ 1106273 w 1183722"/>
              <a:gd name="connsiteY6" fmla="*/ 63761 h 953175"/>
              <a:gd name="connsiteX7" fmla="*/ 653112 w 1183722"/>
              <a:gd name="connsiteY7" fmla="*/ 36228 h 953175"/>
              <a:gd name="connsiteX0" fmla="*/ 702315 w 1232925"/>
              <a:gd name="connsiteY0" fmla="*/ 34910 h 953101"/>
              <a:gd name="connsiteX1" fmla="*/ 78930 w 1232925"/>
              <a:gd name="connsiteY1" fmla="*/ 357946 h 953101"/>
              <a:gd name="connsiteX2" fmla="*/ 70971 w 1232925"/>
              <a:gd name="connsiteY2" fmla="*/ 893142 h 953101"/>
              <a:gd name="connsiteX3" fmla="*/ 646595 w 1232925"/>
              <a:gd name="connsiteY3" fmla="*/ 921583 h 953101"/>
              <a:gd name="connsiteX4" fmla="*/ 928854 w 1232925"/>
              <a:gd name="connsiteY4" fmla="*/ 725984 h 953101"/>
              <a:gd name="connsiteX5" fmla="*/ 1211706 w 1232925"/>
              <a:gd name="connsiteY5" fmla="*/ 510868 h 953101"/>
              <a:gd name="connsiteX6" fmla="*/ 1155476 w 1232925"/>
              <a:gd name="connsiteY6" fmla="*/ 62443 h 953101"/>
              <a:gd name="connsiteX7" fmla="*/ 702315 w 1232925"/>
              <a:gd name="connsiteY7" fmla="*/ 34910 h 953101"/>
              <a:gd name="connsiteX0" fmla="*/ 713218 w 1243828"/>
              <a:gd name="connsiteY0" fmla="*/ 34910 h 942782"/>
              <a:gd name="connsiteX1" fmla="*/ 89833 w 1243828"/>
              <a:gd name="connsiteY1" fmla="*/ 357946 h 942782"/>
              <a:gd name="connsiteX2" fmla="*/ 81874 w 1243828"/>
              <a:gd name="connsiteY2" fmla="*/ 893142 h 942782"/>
              <a:gd name="connsiteX3" fmla="*/ 657498 w 1243828"/>
              <a:gd name="connsiteY3" fmla="*/ 921583 h 942782"/>
              <a:gd name="connsiteX4" fmla="*/ 939757 w 1243828"/>
              <a:gd name="connsiteY4" fmla="*/ 725984 h 942782"/>
              <a:gd name="connsiteX5" fmla="*/ 1222609 w 1243828"/>
              <a:gd name="connsiteY5" fmla="*/ 510868 h 942782"/>
              <a:gd name="connsiteX6" fmla="*/ 1166379 w 1243828"/>
              <a:gd name="connsiteY6" fmla="*/ 62443 h 942782"/>
              <a:gd name="connsiteX7" fmla="*/ 713218 w 1243828"/>
              <a:gd name="connsiteY7" fmla="*/ 34910 h 942782"/>
              <a:gd name="connsiteX0" fmla="*/ 713218 w 1224451"/>
              <a:gd name="connsiteY0" fmla="*/ 22806 h 930678"/>
              <a:gd name="connsiteX1" fmla="*/ 89833 w 1224451"/>
              <a:gd name="connsiteY1" fmla="*/ 345842 h 930678"/>
              <a:gd name="connsiteX2" fmla="*/ 81874 w 1224451"/>
              <a:gd name="connsiteY2" fmla="*/ 881038 h 930678"/>
              <a:gd name="connsiteX3" fmla="*/ 657498 w 1224451"/>
              <a:gd name="connsiteY3" fmla="*/ 909479 h 930678"/>
              <a:gd name="connsiteX4" fmla="*/ 939757 w 1224451"/>
              <a:gd name="connsiteY4" fmla="*/ 713880 h 930678"/>
              <a:gd name="connsiteX5" fmla="*/ 1222609 w 1224451"/>
              <a:gd name="connsiteY5" fmla="*/ 498764 h 930678"/>
              <a:gd name="connsiteX6" fmla="*/ 1044657 w 1224451"/>
              <a:gd name="connsiteY6" fmla="*/ 79129 h 930678"/>
              <a:gd name="connsiteX7" fmla="*/ 713218 w 1224451"/>
              <a:gd name="connsiteY7" fmla="*/ 22806 h 930678"/>
              <a:gd name="connsiteX0" fmla="*/ 713218 w 1162261"/>
              <a:gd name="connsiteY0" fmla="*/ 22823 h 930695"/>
              <a:gd name="connsiteX1" fmla="*/ 89833 w 1162261"/>
              <a:gd name="connsiteY1" fmla="*/ 345859 h 930695"/>
              <a:gd name="connsiteX2" fmla="*/ 81874 w 1162261"/>
              <a:gd name="connsiteY2" fmla="*/ 881055 h 930695"/>
              <a:gd name="connsiteX3" fmla="*/ 657498 w 1162261"/>
              <a:gd name="connsiteY3" fmla="*/ 909496 h 930695"/>
              <a:gd name="connsiteX4" fmla="*/ 939757 w 1162261"/>
              <a:gd name="connsiteY4" fmla="*/ 713897 h 930695"/>
              <a:gd name="connsiteX5" fmla="*/ 1159110 w 1162261"/>
              <a:gd name="connsiteY5" fmla="*/ 499224 h 930695"/>
              <a:gd name="connsiteX6" fmla="*/ 1044657 w 1162261"/>
              <a:gd name="connsiteY6" fmla="*/ 79146 h 930695"/>
              <a:gd name="connsiteX7" fmla="*/ 713218 w 1162261"/>
              <a:gd name="connsiteY7" fmla="*/ 22823 h 930695"/>
              <a:gd name="connsiteX0" fmla="*/ 713218 w 1224086"/>
              <a:gd name="connsiteY0" fmla="*/ 93630 h 1001502"/>
              <a:gd name="connsiteX1" fmla="*/ 89833 w 1224086"/>
              <a:gd name="connsiteY1" fmla="*/ 416666 h 1001502"/>
              <a:gd name="connsiteX2" fmla="*/ 81874 w 1224086"/>
              <a:gd name="connsiteY2" fmla="*/ 951862 h 1001502"/>
              <a:gd name="connsiteX3" fmla="*/ 657498 w 1224086"/>
              <a:gd name="connsiteY3" fmla="*/ 980303 h 1001502"/>
              <a:gd name="connsiteX4" fmla="*/ 939757 w 1224086"/>
              <a:gd name="connsiteY4" fmla="*/ 784704 h 1001502"/>
              <a:gd name="connsiteX5" fmla="*/ 1159110 w 1224086"/>
              <a:gd name="connsiteY5" fmla="*/ 570031 h 1001502"/>
              <a:gd name="connsiteX6" fmla="*/ 1189739 w 1224086"/>
              <a:gd name="connsiteY6" fmla="*/ 34256 h 1001502"/>
              <a:gd name="connsiteX7" fmla="*/ 713218 w 1224086"/>
              <a:gd name="connsiteY7" fmla="*/ 93630 h 1001502"/>
              <a:gd name="connsiteX0" fmla="*/ 713218 w 1298659"/>
              <a:gd name="connsiteY0" fmla="*/ 89483 h 997355"/>
              <a:gd name="connsiteX1" fmla="*/ 89833 w 1298659"/>
              <a:gd name="connsiteY1" fmla="*/ 412519 h 997355"/>
              <a:gd name="connsiteX2" fmla="*/ 81874 w 1298659"/>
              <a:gd name="connsiteY2" fmla="*/ 947715 h 997355"/>
              <a:gd name="connsiteX3" fmla="*/ 657498 w 1298659"/>
              <a:gd name="connsiteY3" fmla="*/ 976156 h 997355"/>
              <a:gd name="connsiteX4" fmla="*/ 939757 w 1298659"/>
              <a:gd name="connsiteY4" fmla="*/ 780557 h 997355"/>
              <a:gd name="connsiteX5" fmla="*/ 1282101 w 1298659"/>
              <a:gd name="connsiteY5" fmla="*/ 509614 h 997355"/>
              <a:gd name="connsiteX6" fmla="*/ 1189739 w 1298659"/>
              <a:gd name="connsiteY6" fmla="*/ 30109 h 997355"/>
              <a:gd name="connsiteX7" fmla="*/ 713218 w 1298659"/>
              <a:gd name="connsiteY7" fmla="*/ 89483 h 997355"/>
              <a:gd name="connsiteX0" fmla="*/ 713218 w 1331613"/>
              <a:gd name="connsiteY0" fmla="*/ 89010 h 996882"/>
              <a:gd name="connsiteX1" fmla="*/ 89833 w 1331613"/>
              <a:gd name="connsiteY1" fmla="*/ 412046 h 996882"/>
              <a:gd name="connsiteX2" fmla="*/ 81874 w 1331613"/>
              <a:gd name="connsiteY2" fmla="*/ 947242 h 996882"/>
              <a:gd name="connsiteX3" fmla="*/ 657498 w 1331613"/>
              <a:gd name="connsiteY3" fmla="*/ 975683 h 996882"/>
              <a:gd name="connsiteX4" fmla="*/ 939757 w 1331613"/>
              <a:gd name="connsiteY4" fmla="*/ 780084 h 996882"/>
              <a:gd name="connsiteX5" fmla="*/ 1282101 w 1331613"/>
              <a:gd name="connsiteY5" fmla="*/ 509141 h 996882"/>
              <a:gd name="connsiteX6" fmla="*/ 1189739 w 1331613"/>
              <a:gd name="connsiteY6" fmla="*/ 29636 h 996882"/>
              <a:gd name="connsiteX7" fmla="*/ 713218 w 1331613"/>
              <a:gd name="connsiteY7" fmla="*/ 89010 h 996882"/>
              <a:gd name="connsiteX0" fmla="*/ 694570 w 1312965"/>
              <a:gd name="connsiteY0" fmla="*/ 89010 h 961081"/>
              <a:gd name="connsiteX1" fmla="*/ 71185 w 1312965"/>
              <a:gd name="connsiteY1" fmla="*/ 412046 h 961081"/>
              <a:gd name="connsiteX2" fmla="*/ 63226 w 1312965"/>
              <a:gd name="connsiteY2" fmla="*/ 947242 h 961081"/>
              <a:gd name="connsiteX3" fmla="*/ 513088 w 1312965"/>
              <a:gd name="connsiteY3" fmla="*/ 801416 h 961081"/>
              <a:gd name="connsiteX4" fmla="*/ 921109 w 1312965"/>
              <a:gd name="connsiteY4" fmla="*/ 780084 h 961081"/>
              <a:gd name="connsiteX5" fmla="*/ 1263453 w 1312965"/>
              <a:gd name="connsiteY5" fmla="*/ 509141 h 961081"/>
              <a:gd name="connsiteX6" fmla="*/ 1171091 w 1312965"/>
              <a:gd name="connsiteY6" fmla="*/ 29636 h 961081"/>
              <a:gd name="connsiteX7" fmla="*/ 694570 w 1312965"/>
              <a:gd name="connsiteY7" fmla="*/ 89010 h 961081"/>
              <a:gd name="connsiteX0" fmla="*/ 697329 w 1315724"/>
              <a:gd name="connsiteY0" fmla="*/ 89010 h 996308"/>
              <a:gd name="connsiteX1" fmla="*/ 73944 w 1315724"/>
              <a:gd name="connsiteY1" fmla="*/ 412046 h 996308"/>
              <a:gd name="connsiteX2" fmla="*/ 65985 w 1315724"/>
              <a:gd name="connsiteY2" fmla="*/ 947242 h 996308"/>
              <a:gd name="connsiteX3" fmla="*/ 561525 w 1315724"/>
              <a:gd name="connsiteY3" fmla="*/ 953139 h 996308"/>
              <a:gd name="connsiteX4" fmla="*/ 923868 w 1315724"/>
              <a:gd name="connsiteY4" fmla="*/ 780084 h 996308"/>
              <a:gd name="connsiteX5" fmla="*/ 1266212 w 1315724"/>
              <a:gd name="connsiteY5" fmla="*/ 509141 h 996308"/>
              <a:gd name="connsiteX6" fmla="*/ 1173850 w 1315724"/>
              <a:gd name="connsiteY6" fmla="*/ 29636 h 996308"/>
              <a:gd name="connsiteX7" fmla="*/ 697329 w 1315724"/>
              <a:gd name="connsiteY7" fmla="*/ 89010 h 996308"/>
              <a:gd name="connsiteX0" fmla="*/ 740728 w 1359123"/>
              <a:gd name="connsiteY0" fmla="*/ 89010 h 953565"/>
              <a:gd name="connsiteX1" fmla="*/ 117343 w 1359123"/>
              <a:gd name="connsiteY1" fmla="*/ 412046 h 953565"/>
              <a:gd name="connsiteX2" fmla="*/ 42889 w 1359123"/>
              <a:gd name="connsiteY2" fmla="*/ 814907 h 953565"/>
              <a:gd name="connsiteX3" fmla="*/ 604924 w 1359123"/>
              <a:gd name="connsiteY3" fmla="*/ 953139 h 953565"/>
              <a:gd name="connsiteX4" fmla="*/ 967267 w 1359123"/>
              <a:gd name="connsiteY4" fmla="*/ 780084 h 953565"/>
              <a:gd name="connsiteX5" fmla="*/ 1309611 w 1359123"/>
              <a:gd name="connsiteY5" fmla="*/ 509141 h 953565"/>
              <a:gd name="connsiteX6" fmla="*/ 1217249 w 1359123"/>
              <a:gd name="connsiteY6" fmla="*/ 29636 h 953565"/>
              <a:gd name="connsiteX7" fmla="*/ 740728 w 1359123"/>
              <a:gd name="connsiteY7" fmla="*/ 89010 h 953565"/>
              <a:gd name="connsiteX0" fmla="*/ 740728 w 1326760"/>
              <a:gd name="connsiteY0" fmla="*/ 17037 h 881592"/>
              <a:gd name="connsiteX1" fmla="*/ 117343 w 1326760"/>
              <a:gd name="connsiteY1" fmla="*/ 340073 h 881592"/>
              <a:gd name="connsiteX2" fmla="*/ 42889 w 1326760"/>
              <a:gd name="connsiteY2" fmla="*/ 742934 h 881592"/>
              <a:gd name="connsiteX3" fmla="*/ 604924 w 1326760"/>
              <a:gd name="connsiteY3" fmla="*/ 881166 h 881592"/>
              <a:gd name="connsiteX4" fmla="*/ 967267 w 1326760"/>
              <a:gd name="connsiteY4" fmla="*/ 708111 h 881592"/>
              <a:gd name="connsiteX5" fmla="*/ 1309611 w 1326760"/>
              <a:gd name="connsiteY5" fmla="*/ 437168 h 881592"/>
              <a:gd name="connsiteX6" fmla="*/ 1142480 w 1326760"/>
              <a:gd name="connsiteY6" fmla="*/ 85579 h 881592"/>
              <a:gd name="connsiteX7" fmla="*/ 740728 w 1326760"/>
              <a:gd name="connsiteY7" fmla="*/ 17037 h 881592"/>
              <a:gd name="connsiteX0" fmla="*/ 740728 w 1444472"/>
              <a:gd name="connsiteY0" fmla="*/ 16507 h 881062"/>
              <a:gd name="connsiteX1" fmla="*/ 117343 w 1444472"/>
              <a:gd name="connsiteY1" fmla="*/ 339543 h 881062"/>
              <a:gd name="connsiteX2" fmla="*/ 42889 w 1444472"/>
              <a:gd name="connsiteY2" fmla="*/ 742404 h 881062"/>
              <a:gd name="connsiteX3" fmla="*/ 604924 w 1444472"/>
              <a:gd name="connsiteY3" fmla="*/ 880636 h 881062"/>
              <a:gd name="connsiteX4" fmla="*/ 967267 w 1444472"/>
              <a:gd name="connsiteY4" fmla="*/ 707581 h 881062"/>
              <a:gd name="connsiteX5" fmla="*/ 1441737 w 1444472"/>
              <a:gd name="connsiteY5" fmla="*/ 410712 h 881062"/>
              <a:gd name="connsiteX6" fmla="*/ 1142480 w 1444472"/>
              <a:gd name="connsiteY6" fmla="*/ 85049 h 881062"/>
              <a:gd name="connsiteX7" fmla="*/ 740728 w 1444472"/>
              <a:gd name="connsiteY7" fmla="*/ 16507 h 881062"/>
              <a:gd name="connsiteX0" fmla="*/ 731245 w 1434989"/>
              <a:gd name="connsiteY0" fmla="*/ 16507 h 895881"/>
              <a:gd name="connsiteX1" fmla="*/ 107860 w 1434989"/>
              <a:gd name="connsiteY1" fmla="*/ 339543 h 895881"/>
              <a:gd name="connsiteX2" fmla="*/ 33406 w 1434989"/>
              <a:gd name="connsiteY2" fmla="*/ 742404 h 895881"/>
              <a:gd name="connsiteX3" fmla="*/ 466656 w 1434989"/>
              <a:gd name="connsiteY3" fmla="*/ 895527 h 895881"/>
              <a:gd name="connsiteX4" fmla="*/ 957784 w 1434989"/>
              <a:gd name="connsiteY4" fmla="*/ 707581 h 895881"/>
              <a:gd name="connsiteX5" fmla="*/ 1432254 w 1434989"/>
              <a:gd name="connsiteY5" fmla="*/ 410712 h 895881"/>
              <a:gd name="connsiteX6" fmla="*/ 1132997 w 1434989"/>
              <a:gd name="connsiteY6" fmla="*/ 85049 h 895881"/>
              <a:gd name="connsiteX7" fmla="*/ 731245 w 1434989"/>
              <a:gd name="connsiteY7" fmla="*/ 16507 h 895881"/>
              <a:gd name="connsiteX0" fmla="*/ 731245 w 1434989"/>
              <a:gd name="connsiteY0" fmla="*/ 16507 h 907213"/>
              <a:gd name="connsiteX1" fmla="*/ 107860 w 1434989"/>
              <a:gd name="connsiteY1" fmla="*/ 339543 h 907213"/>
              <a:gd name="connsiteX2" fmla="*/ 33406 w 1434989"/>
              <a:gd name="connsiteY2" fmla="*/ 742404 h 907213"/>
              <a:gd name="connsiteX3" fmla="*/ 466656 w 1434989"/>
              <a:gd name="connsiteY3" fmla="*/ 895527 h 907213"/>
              <a:gd name="connsiteX4" fmla="*/ 957784 w 1434989"/>
              <a:gd name="connsiteY4" fmla="*/ 707581 h 907213"/>
              <a:gd name="connsiteX5" fmla="*/ 1432254 w 1434989"/>
              <a:gd name="connsiteY5" fmla="*/ 410712 h 907213"/>
              <a:gd name="connsiteX6" fmla="*/ 1132997 w 1434989"/>
              <a:gd name="connsiteY6" fmla="*/ 85049 h 907213"/>
              <a:gd name="connsiteX7" fmla="*/ 731245 w 1434989"/>
              <a:gd name="connsiteY7" fmla="*/ 16507 h 907213"/>
              <a:gd name="connsiteX0" fmla="*/ 731245 w 1435205"/>
              <a:gd name="connsiteY0" fmla="*/ 16507 h 895624"/>
              <a:gd name="connsiteX1" fmla="*/ 107860 w 1435205"/>
              <a:gd name="connsiteY1" fmla="*/ 339543 h 895624"/>
              <a:gd name="connsiteX2" fmla="*/ 33406 w 1435205"/>
              <a:gd name="connsiteY2" fmla="*/ 742404 h 895624"/>
              <a:gd name="connsiteX3" fmla="*/ 466656 w 1435205"/>
              <a:gd name="connsiteY3" fmla="*/ 895527 h 895624"/>
              <a:gd name="connsiteX4" fmla="*/ 950139 w 1435205"/>
              <a:gd name="connsiteY4" fmla="*/ 724822 h 895624"/>
              <a:gd name="connsiteX5" fmla="*/ 1432254 w 1435205"/>
              <a:gd name="connsiteY5" fmla="*/ 410712 h 895624"/>
              <a:gd name="connsiteX6" fmla="*/ 1132997 w 1435205"/>
              <a:gd name="connsiteY6" fmla="*/ 85049 h 895624"/>
              <a:gd name="connsiteX7" fmla="*/ 731245 w 1435205"/>
              <a:gd name="connsiteY7" fmla="*/ 16507 h 895624"/>
              <a:gd name="connsiteX0" fmla="*/ 731245 w 1250030"/>
              <a:gd name="connsiteY0" fmla="*/ 15928 h 895045"/>
              <a:gd name="connsiteX1" fmla="*/ 107860 w 1250030"/>
              <a:gd name="connsiteY1" fmla="*/ 338964 h 895045"/>
              <a:gd name="connsiteX2" fmla="*/ 33406 w 1250030"/>
              <a:gd name="connsiteY2" fmla="*/ 741825 h 895045"/>
              <a:gd name="connsiteX3" fmla="*/ 466656 w 1250030"/>
              <a:gd name="connsiteY3" fmla="*/ 894948 h 895045"/>
              <a:gd name="connsiteX4" fmla="*/ 950139 w 1250030"/>
              <a:gd name="connsiteY4" fmla="*/ 724243 h 895045"/>
              <a:gd name="connsiteX5" fmla="*/ 1241429 w 1250030"/>
              <a:gd name="connsiteY5" fmla="*/ 387793 h 895045"/>
              <a:gd name="connsiteX6" fmla="*/ 1132997 w 1250030"/>
              <a:gd name="connsiteY6" fmla="*/ 84470 h 895045"/>
              <a:gd name="connsiteX7" fmla="*/ 731245 w 1250030"/>
              <a:gd name="connsiteY7" fmla="*/ 15928 h 895045"/>
              <a:gd name="connsiteX0" fmla="*/ 731245 w 1308457"/>
              <a:gd name="connsiteY0" fmla="*/ 15928 h 898023"/>
              <a:gd name="connsiteX1" fmla="*/ 107860 w 1308457"/>
              <a:gd name="connsiteY1" fmla="*/ 338964 h 898023"/>
              <a:gd name="connsiteX2" fmla="*/ 33406 w 1308457"/>
              <a:gd name="connsiteY2" fmla="*/ 741825 h 898023"/>
              <a:gd name="connsiteX3" fmla="*/ 466656 w 1308457"/>
              <a:gd name="connsiteY3" fmla="*/ 894948 h 898023"/>
              <a:gd name="connsiteX4" fmla="*/ 1248579 w 1308457"/>
              <a:gd name="connsiteY4" fmla="*/ 621960 h 898023"/>
              <a:gd name="connsiteX5" fmla="*/ 1241429 w 1308457"/>
              <a:gd name="connsiteY5" fmla="*/ 387793 h 898023"/>
              <a:gd name="connsiteX6" fmla="*/ 1132997 w 1308457"/>
              <a:gd name="connsiteY6" fmla="*/ 84470 h 898023"/>
              <a:gd name="connsiteX7" fmla="*/ 731245 w 1308457"/>
              <a:gd name="connsiteY7" fmla="*/ 15928 h 898023"/>
              <a:gd name="connsiteX0" fmla="*/ 731245 w 1326092"/>
              <a:gd name="connsiteY0" fmla="*/ 13347 h 895441"/>
              <a:gd name="connsiteX1" fmla="*/ 107860 w 1326092"/>
              <a:gd name="connsiteY1" fmla="*/ 336383 h 895441"/>
              <a:gd name="connsiteX2" fmla="*/ 33406 w 1326092"/>
              <a:gd name="connsiteY2" fmla="*/ 739244 h 895441"/>
              <a:gd name="connsiteX3" fmla="*/ 466656 w 1326092"/>
              <a:gd name="connsiteY3" fmla="*/ 892367 h 895441"/>
              <a:gd name="connsiteX4" fmla="*/ 1248579 w 1326092"/>
              <a:gd name="connsiteY4" fmla="*/ 619379 h 895441"/>
              <a:gd name="connsiteX5" fmla="*/ 1284653 w 1326092"/>
              <a:gd name="connsiteY5" fmla="*/ 268034 h 895441"/>
              <a:gd name="connsiteX6" fmla="*/ 1132997 w 1326092"/>
              <a:gd name="connsiteY6" fmla="*/ 81889 h 895441"/>
              <a:gd name="connsiteX7" fmla="*/ 731245 w 1326092"/>
              <a:gd name="connsiteY7" fmla="*/ 13347 h 895441"/>
              <a:gd name="connsiteX0" fmla="*/ 704592 w 1325020"/>
              <a:gd name="connsiteY0" fmla="*/ 18995 h 863075"/>
              <a:gd name="connsiteX1" fmla="*/ 106788 w 1325020"/>
              <a:gd name="connsiteY1" fmla="*/ 304017 h 863075"/>
              <a:gd name="connsiteX2" fmla="*/ 32334 w 1325020"/>
              <a:gd name="connsiteY2" fmla="*/ 706878 h 863075"/>
              <a:gd name="connsiteX3" fmla="*/ 465584 w 1325020"/>
              <a:gd name="connsiteY3" fmla="*/ 860001 h 863075"/>
              <a:gd name="connsiteX4" fmla="*/ 1247507 w 1325020"/>
              <a:gd name="connsiteY4" fmla="*/ 587013 h 863075"/>
              <a:gd name="connsiteX5" fmla="*/ 1283581 w 1325020"/>
              <a:gd name="connsiteY5" fmla="*/ 235668 h 863075"/>
              <a:gd name="connsiteX6" fmla="*/ 1131925 w 1325020"/>
              <a:gd name="connsiteY6" fmla="*/ 49523 h 863075"/>
              <a:gd name="connsiteX7" fmla="*/ 704592 w 1325020"/>
              <a:gd name="connsiteY7" fmla="*/ 18995 h 863075"/>
              <a:gd name="connsiteX0" fmla="*/ 704592 w 1323818"/>
              <a:gd name="connsiteY0" fmla="*/ 91117 h 935197"/>
              <a:gd name="connsiteX1" fmla="*/ 106788 w 1323818"/>
              <a:gd name="connsiteY1" fmla="*/ 376139 h 935197"/>
              <a:gd name="connsiteX2" fmla="*/ 32334 w 1323818"/>
              <a:gd name="connsiteY2" fmla="*/ 779000 h 935197"/>
              <a:gd name="connsiteX3" fmla="*/ 465584 w 1323818"/>
              <a:gd name="connsiteY3" fmla="*/ 932123 h 935197"/>
              <a:gd name="connsiteX4" fmla="*/ 1247507 w 1323818"/>
              <a:gd name="connsiteY4" fmla="*/ 659135 h 935197"/>
              <a:gd name="connsiteX5" fmla="*/ 1283581 w 1323818"/>
              <a:gd name="connsiteY5" fmla="*/ 307790 h 935197"/>
              <a:gd name="connsiteX6" fmla="*/ 1154566 w 1323818"/>
              <a:gd name="connsiteY6" fmla="*/ 11521 h 935197"/>
              <a:gd name="connsiteX7" fmla="*/ 704592 w 1323818"/>
              <a:gd name="connsiteY7" fmla="*/ 91117 h 935197"/>
              <a:gd name="connsiteX0" fmla="*/ 704592 w 1300525"/>
              <a:gd name="connsiteY0" fmla="*/ 92546 h 936626"/>
              <a:gd name="connsiteX1" fmla="*/ 106788 w 1300525"/>
              <a:gd name="connsiteY1" fmla="*/ 377568 h 936626"/>
              <a:gd name="connsiteX2" fmla="*/ 32334 w 1300525"/>
              <a:gd name="connsiteY2" fmla="*/ 780429 h 936626"/>
              <a:gd name="connsiteX3" fmla="*/ 465584 w 1300525"/>
              <a:gd name="connsiteY3" fmla="*/ 933552 h 936626"/>
              <a:gd name="connsiteX4" fmla="*/ 1247507 w 1300525"/>
              <a:gd name="connsiteY4" fmla="*/ 660564 h 936626"/>
              <a:gd name="connsiteX5" fmla="*/ 1221835 w 1300525"/>
              <a:gd name="connsiteY5" fmla="*/ 330380 h 936626"/>
              <a:gd name="connsiteX6" fmla="*/ 1154566 w 1300525"/>
              <a:gd name="connsiteY6" fmla="*/ 12950 h 936626"/>
              <a:gd name="connsiteX7" fmla="*/ 704592 w 1300525"/>
              <a:gd name="connsiteY7" fmla="*/ 92546 h 936626"/>
              <a:gd name="connsiteX0" fmla="*/ 704592 w 1295714"/>
              <a:gd name="connsiteY0" fmla="*/ 92546 h 936626"/>
              <a:gd name="connsiteX1" fmla="*/ 106788 w 1295714"/>
              <a:gd name="connsiteY1" fmla="*/ 377568 h 936626"/>
              <a:gd name="connsiteX2" fmla="*/ 32334 w 1295714"/>
              <a:gd name="connsiteY2" fmla="*/ 780429 h 936626"/>
              <a:gd name="connsiteX3" fmla="*/ 465584 w 1295714"/>
              <a:gd name="connsiteY3" fmla="*/ 933552 h 936626"/>
              <a:gd name="connsiteX4" fmla="*/ 1247507 w 1295714"/>
              <a:gd name="connsiteY4" fmla="*/ 660564 h 936626"/>
              <a:gd name="connsiteX5" fmla="*/ 1221835 w 1295714"/>
              <a:gd name="connsiteY5" fmla="*/ 330380 h 936626"/>
              <a:gd name="connsiteX6" fmla="*/ 1154566 w 1295714"/>
              <a:gd name="connsiteY6" fmla="*/ 12950 h 936626"/>
              <a:gd name="connsiteX7" fmla="*/ 704592 w 1295714"/>
              <a:gd name="connsiteY7" fmla="*/ 92546 h 936626"/>
              <a:gd name="connsiteX0" fmla="*/ 704592 w 1289824"/>
              <a:gd name="connsiteY0" fmla="*/ 92546 h 936626"/>
              <a:gd name="connsiteX1" fmla="*/ 106788 w 1289824"/>
              <a:gd name="connsiteY1" fmla="*/ 377568 h 936626"/>
              <a:gd name="connsiteX2" fmla="*/ 32334 w 1289824"/>
              <a:gd name="connsiteY2" fmla="*/ 780429 h 936626"/>
              <a:gd name="connsiteX3" fmla="*/ 465584 w 1289824"/>
              <a:gd name="connsiteY3" fmla="*/ 933552 h 936626"/>
              <a:gd name="connsiteX4" fmla="*/ 1247507 w 1289824"/>
              <a:gd name="connsiteY4" fmla="*/ 660564 h 936626"/>
              <a:gd name="connsiteX5" fmla="*/ 1221835 w 1289824"/>
              <a:gd name="connsiteY5" fmla="*/ 330380 h 936626"/>
              <a:gd name="connsiteX6" fmla="*/ 1154566 w 1289824"/>
              <a:gd name="connsiteY6" fmla="*/ 12950 h 936626"/>
              <a:gd name="connsiteX7" fmla="*/ 704592 w 1289824"/>
              <a:gd name="connsiteY7" fmla="*/ 92546 h 936626"/>
              <a:gd name="connsiteX0" fmla="*/ 709517 w 1295793"/>
              <a:gd name="connsiteY0" fmla="*/ 92546 h 886738"/>
              <a:gd name="connsiteX1" fmla="*/ 111713 w 1295793"/>
              <a:gd name="connsiteY1" fmla="*/ 377568 h 886738"/>
              <a:gd name="connsiteX2" fmla="*/ 37259 w 1295793"/>
              <a:gd name="connsiteY2" fmla="*/ 780429 h 886738"/>
              <a:gd name="connsiteX3" fmla="*/ 537253 w 1295793"/>
              <a:gd name="connsiteY3" fmla="*/ 881430 h 886738"/>
              <a:gd name="connsiteX4" fmla="*/ 1252432 w 1295793"/>
              <a:gd name="connsiteY4" fmla="*/ 660564 h 886738"/>
              <a:gd name="connsiteX5" fmla="*/ 1226760 w 1295793"/>
              <a:gd name="connsiteY5" fmla="*/ 330380 h 886738"/>
              <a:gd name="connsiteX6" fmla="*/ 1159491 w 1295793"/>
              <a:gd name="connsiteY6" fmla="*/ 12950 h 886738"/>
              <a:gd name="connsiteX7" fmla="*/ 709517 w 1295793"/>
              <a:gd name="connsiteY7" fmla="*/ 92546 h 886738"/>
              <a:gd name="connsiteX0" fmla="*/ 709517 w 1295793"/>
              <a:gd name="connsiteY0" fmla="*/ 92546 h 922768"/>
              <a:gd name="connsiteX1" fmla="*/ 111713 w 1295793"/>
              <a:gd name="connsiteY1" fmla="*/ 377568 h 922768"/>
              <a:gd name="connsiteX2" fmla="*/ 37259 w 1295793"/>
              <a:gd name="connsiteY2" fmla="*/ 780429 h 922768"/>
              <a:gd name="connsiteX3" fmla="*/ 537253 w 1295793"/>
              <a:gd name="connsiteY3" fmla="*/ 881430 h 922768"/>
              <a:gd name="connsiteX4" fmla="*/ 1252432 w 1295793"/>
              <a:gd name="connsiteY4" fmla="*/ 660564 h 922768"/>
              <a:gd name="connsiteX5" fmla="*/ 1226760 w 1295793"/>
              <a:gd name="connsiteY5" fmla="*/ 330380 h 922768"/>
              <a:gd name="connsiteX6" fmla="*/ 1159491 w 1295793"/>
              <a:gd name="connsiteY6" fmla="*/ 12950 h 922768"/>
              <a:gd name="connsiteX7" fmla="*/ 709517 w 1295793"/>
              <a:gd name="connsiteY7" fmla="*/ 92546 h 922768"/>
              <a:gd name="connsiteX0" fmla="*/ 709538 w 1295793"/>
              <a:gd name="connsiteY0" fmla="*/ 92546 h 973508"/>
              <a:gd name="connsiteX1" fmla="*/ 111734 w 1295793"/>
              <a:gd name="connsiteY1" fmla="*/ 377568 h 973508"/>
              <a:gd name="connsiteX2" fmla="*/ 37280 w 1295793"/>
              <a:gd name="connsiteY2" fmla="*/ 780429 h 973508"/>
              <a:gd name="connsiteX3" fmla="*/ 537568 w 1295793"/>
              <a:gd name="connsiteY3" fmla="*/ 939823 h 973508"/>
              <a:gd name="connsiteX4" fmla="*/ 1252453 w 1295793"/>
              <a:gd name="connsiteY4" fmla="*/ 660564 h 973508"/>
              <a:gd name="connsiteX5" fmla="*/ 1226781 w 1295793"/>
              <a:gd name="connsiteY5" fmla="*/ 330380 h 973508"/>
              <a:gd name="connsiteX6" fmla="*/ 1159512 w 1295793"/>
              <a:gd name="connsiteY6" fmla="*/ 12950 h 973508"/>
              <a:gd name="connsiteX7" fmla="*/ 709538 w 1295793"/>
              <a:gd name="connsiteY7" fmla="*/ 92546 h 973508"/>
              <a:gd name="connsiteX0" fmla="*/ 709538 w 1231834"/>
              <a:gd name="connsiteY0" fmla="*/ 92546 h 943718"/>
              <a:gd name="connsiteX1" fmla="*/ 111734 w 1231834"/>
              <a:gd name="connsiteY1" fmla="*/ 377568 h 943718"/>
              <a:gd name="connsiteX2" fmla="*/ 37280 w 1231834"/>
              <a:gd name="connsiteY2" fmla="*/ 780429 h 943718"/>
              <a:gd name="connsiteX3" fmla="*/ 537568 w 1231834"/>
              <a:gd name="connsiteY3" fmla="*/ 939823 h 943718"/>
              <a:gd name="connsiteX4" fmla="*/ 1149249 w 1231834"/>
              <a:gd name="connsiteY4" fmla="*/ 637441 h 943718"/>
              <a:gd name="connsiteX5" fmla="*/ 1226781 w 1231834"/>
              <a:gd name="connsiteY5" fmla="*/ 330380 h 943718"/>
              <a:gd name="connsiteX6" fmla="*/ 1159512 w 1231834"/>
              <a:gd name="connsiteY6" fmla="*/ 12950 h 943718"/>
              <a:gd name="connsiteX7" fmla="*/ 709538 w 1231834"/>
              <a:gd name="connsiteY7" fmla="*/ 92546 h 943718"/>
              <a:gd name="connsiteX0" fmla="*/ 709538 w 1278314"/>
              <a:gd name="connsiteY0" fmla="*/ 91355 h 942527"/>
              <a:gd name="connsiteX1" fmla="*/ 111734 w 1278314"/>
              <a:gd name="connsiteY1" fmla="*/ 376377 h 942527"/>
              <a:gd name="connsiteX2" fmla="*/ 37280 w 1278314"/>
              <a:gd name="connsiteY2" fmla="*/ 779238 h 942527"/>
              <a:gd name="connsiteX3" fmla="*/ 537568 w 1278314"/>
              <a:gd name="connsiteY3" fmla="*/ 938632 h 942527"/>
              <a:gd name="connsiteX4" fmla="*/ 1149249 w 1278314"/>
              <a:gd name="connsiteY4" fmla="*/ 636250 h 942527"/>
              <a:gd name="connsiteX5" fmla="*/ 1278236 w 1278314"/>
              <a:gd name="connsiteY5" fmla="*/ 311553 h 942527"/>
              <a:gd name="connsiteX6" fmla="*/ 1159512 w 1278314"/>
              <a:gd name="connsiteY6" fmla="*/ 11759 h 942527"/>
              <a:gd name="connsiteX7" fmla="*/ 709538 w 1278314"/>
              <a:gd name="connsiteY7" fmla="*/ 91355 h 942527"/>
              <a:gd name="connsiteX0" fmla="*/ 709538 w 1278827"/>
              <a:gd name="connsiteY0" fmla="*/ 91355 h 942527"/>
              <a:gd name="connsiteX1" fmla="*/ 111734 w 1278827"/>
              <a:gd name="connsiteY1" fmla="*/ 376377 h 942527"/>
              <a:gd name="connsiteX2" fmla="*/ 37280 w 1278827"/>
              <a:gd name="connsiteY2" fmla="*/ 779238 h 942527"/>
              <a:gd name="connsiteX3" fmla="*/ 537568 w 1278827"/>
              <a:gd name="connsiteY3" fmla="*/ 938632 h 942527"/>
              <a:gd name="connsiteX4" fmla="*/ 1149249 w 1278827"/>
              <a:gd name="connsiteY4" fmla="*/ 636250 h 942527"/>
              <a:gd name="connsiteX5" fmla="*/ 1278236 w 1278827"/>
              <a:gd name="connsiteY5" fmla="*/ 311553 h 942527"/>
              <a:gd name="connsiteX6" fmla="*/ 1159512 w 1278827"/>
              <a:gd name="connsiteY6" fmla="*/ 11759 h 942527"/>
              <a:gd name="connsiteX7" fmla="*/ 709538 w 1278827"/>
              <a:gd name="connsiteY7" fmla="*/ 91355 h 942527"/>
              <a:gd name="connsiteX0" fmla="*/ 650968 w 1220257"/>
              <a:gd name="connsiteY0" fmla="*/ 91355 h 1001615"/>
              <a:gd name="connsiteX1" fmla="*/ 53164 w 1220257"/>
              <a:gd name="connsiteY1" fmla="*/ 376377 h 1001615"/>
              <a:gd name="connsiteX2" fmla="*/ 77503 w 1220257"/>
              <a:gd name="connsiteY2" fmla="*/ 950107 h 1001615"/>
              <a:gd name="connsiteX3" fmla="*/ 478998 w 1220257"/>
              <a:gd name="connsiteY3" fmla="*/ 938632 h 1001615"/>
              <a:gd name="connsiteX4" fmla="*/ 1090679 w 1220257"/>
              <a:gd name="connsiteY4" fmla="*/ 636250 h 1001615"/>
              <a:gd name="connsiteX5" fmla="*/ 1219666 w 1220257"/>
              <a:gd name="connsiteY5" fmla="*/ 311553 h 1001615"/>
              <a:gd name="connsiteX6" fmla="*/ 1100942 w 1220257"/>
              <a:gd name="connsiteY6" fmla="*/ 11759 h 1001615"/>
              <a:gd name="connsiteX7" fmla="*/ 650968 w 1220257"/>
              <a:gd name="connsiteY7" fmla="*/ 91355 h 1001615"/>
              <a:gd name="connsiteX0" fmla="*/ 651079 w 1220358"/>
              <a:gd name="connsiteY0" fmla="*/ 91355 h 985907"/>
              <a:gd name="connsiteX1" fmla="*/ 53275 w 1220358"/>
              <a:gd name="connsiteY1" fmla="*/ 376377 h 985907"/>
              <a:gd name="connsiteX2" fmla="*/ 77614 w 1220358"/>
              <a:gd name="connsiteY2" fmla="*/ 950107 h 985907"/>
              <a:gd name="connsiteX3" fmla="*/ 481462 w 1220358"/>
              <a:gd name="connsiteY3" fmla="*/ 893955 h 985907"/>
              <a:gd name="connsiteX4" fmla="*/ 1090790 w 1220358"/>
              <a:gd name="connsiteY4" fmla="*/ 636250 h 985907"/>
              <a:gd name="connsiteX5" fmla="*/ 1219777 w 1220358"/>
              <a:gd name="connsiteY5" fmla="*/ 311553 h 985907"/>
              <a:gd name="connsiteX6" fmla="*/ 1101053 w 1220358"/>
              <a:gd name="connsiteY6" fmla="*/ 11759 h 985907"/>
              <a:gd name="connsiteX7" fmla="*/ 651079 w 1220358"/>
              <a:gd name="connsiteY7" fmla="*/ 91355 h 985907"/>
              <a:gd name="connsiteX0" fmla="*/ 651079 w 1220358"/>
              <a:gd name="connsiteY0" fmla="*/ 91355 h 980382"/>
              <a:gd name="connsiteX1" fmla="*/ 53275 w 1220358"/>
              <a:gd name="connsiteY1" fmla="*/ 376377 h 980382"/>
              <a:gd name="connsiteX2" fmla="*/ 77614 w 1220358"/>
              <a:gd name="connsiteY2" fmla="*/ 950107 h 980382"/>
              <a:gd name="connsiteX3" fmla="*/ 481462 w 1220358"/>
              <a:gd name="connsiteY3" fmla="*/ 893955 h 980382"/>
              <a:gd name="connsiteX4" fmla="*/ 1090790 w 1220358"/>
              <a:gd name="connsiteY4" fmla="*/ 636250 h 980382"/>
              <a:gd name="connsiteX5" fmla="*/ 1219777 w 1220358"/>
              <a:gd name="connsiteY5" fmla="*/ 311553 h 980382"/>
              <a:gd name="connsiteX6" fmla="*/ 1101053 w 1220358"/>
              <a:gd name="connsiteY6" fmla="*/ 11759 h 980382"/>
              <a:gd name="connsiteX7" fmla="*/ 651079 w 1220358"/>
              <a:gd name="connsiteY7" fmla="*/ 91355 h 980382"/>
              <a:gd name="connsiteX0" fmla="*/ 673390 w 1242669"/>
              <a:gd name="connsiteY0" fmla="*/ 91355 h 970325"/>
              <a:gd name="connsiteX1" fmla="*/ 75586 w 1242669"/>
              <a:gd name="connsiteY1" fmla="*/ 376377 h 970325"/>
              <a:gd name="connsiteX2" fmla="*/ 99925 w 1242669"/>
              <a:gd name="connsiteY2" fmla="*/ 950107 h 970325"/>
              <a:gd name="connsiteX3" fmla="*/ 503773 w 1242669"/>
              <a:gd name="connsiteY3" fmla="*/ 893955 h 970325"/>
              <a:gd name="connsiteX4" fmla="*/ 1113101 w 1242669"/>
              <a:gd name="connsiteY4" fmla="*/ 636250 h 970325"/>
              <a:gd name="connsiteX5" fmla="*/ 1242088 w 1242669"/>
              <a:gd name="connsiteY5" fmla="*/ 311553 h 970325"/>
              <a:gd name="connsiteX6" fmla="*/ 1123364 w 1242669"/>
              <a:gd name="connsiteY6" fmla="*/ 11759 h 970325"/>
              <a:gd name="connsiteX7" fmla="*/ 673390 w 1242669"/>
              <a:gd name="connsiteY7" fmla="*/ 91355 h 970325"/>
              <a:gd name="connsiteX0" fmla="*/ 651560 w 1220797"/>
              <a:gd name="connsiteY0" fmla="*/ 91355 h 969090"/>
              <a:gd name="connsiteX1" fmla="*/ 53756 w 1220797"/>
              <a:gd name="connsiteY1" fmla="*/ 376377 h 969090"/>
              <a:gd name="connsiteX2" fmla="*/ 78095 w 1220797"/>
              <a:gd name="connsiteY2" fmla="*/ 950107 h 969090"/>
              <a:gd name="connsiteX3" fmla="*/ 491940 w 1220797"/>
              <a:gd name="connsiteY3" fmla="*/ 832033 h 969090"/>
              <a:gd name="connsiteX4" fmla="*/ 1091271 w 1220797"/>
              <a:gd name="connsiteY4" fmla="*/ 636250 h 969090"/>
              <a:gd name="connsiteX5" fmla="*/ 1220258 w 1220797"/>
              <a:gd name="connsiteY5" fmla="*/ 311553 h 969090"/>
              <a:gd name="connsiteX6" fmla="*/ 1101534 w 1220797"/>
              <a:gd name="connsiteY6" fmla="*/ 11759 h 969090"/>
              <a:gd name="connsiteX7" fmla="*/ 651560 w 1220797"/>
              <a:gd name="connsiteY7" fmla="*/ 91355 h 969090"/>
              <a:gd name="connsiteX0" fmla="*/ 651560 w 1220797"/>
              <a:gd name="connsiteY0" fmla="*/ 91355 h 972991"/>
              <a:gd name="connsiteX1" fmla="*/ 53756 w 1220797"/>
              <a:gd name="connsiteY1" fmla="*/ 376377 h 972991"/>
              <a:gd name="connsiteX2" fmla="*/ 78095 w 1220797"/>
              <a:gd name="connsiteY2" fmla="*/ 950107 h 972991"/>
              <a:gd name="connsiteX3" fmla="*/ 491940 w 1220797"/>
              <a:gd name="connsiteY3" fmla="*/ 832033 h 972991"/>
              <a:gd name="connsiteX4" fmla="*/ 1091271 w 1220797"/>
              <a:gd name="connsiteY4" fmla="*/ 636250 h 972991"/>
              <a:gd name="connsiteX5" fmla="*/ 1220258 w 1220797"/>
              <a:gd name="connsiteY5" fmla="*/ 311553 h 972991"/>
              <a:gd name="connsiteX6" fmla="*/ 1101534 w 1220797"/>
              <a:gd name="connsiteY6" fmla="*/ 11759 h 972991"/>
              <a:gd name="connsiteX7" fmla="*/ 651560 w 1220797"/>
              <a:gd name="connsiteY7" fmla="*/ 91355 h 972991"/>
              <a:gd name="connsiteX0" fmla="*/ 660614 w 1229529"/>
              <a:gd name="connsiteY0" fmla="*/ 91355 h 958851"/>
              <a:gd name="connsiteX1" fmla="*/ 62810 w 1229529"/>
              <a:gd name="connsiteY1" fmla="*/ 376377 h 958851"/>
              <a:gd name="connsiteX2" fmla="*/ 87149 w 1229529"/>
              <a:gd name="connsiteY2" fmla="*/ 950107 h 958851"/>
              <a:gd name="connsiteX3" fmla="*/ 675648 w 1229529"/>
              <a:gd name="connsiteY3" fmla="*/ 713680 h 958851"/>
              <a:gd name="connsiteX4" fmla="*/ 1100325 w 1229529"/>
              <a:gd name="connsiteY4" fmla="*/ 636250 h 958851"/>
              <a:gd name="connsiteX5" fmla="*/ 1229312 w 1229529"/>
              <a:gd name="connsiteY5" fmla="*/ 311553 h 958851"/>
              <a:gd name="connsiteX6" fmla="*/ 1110588 w 1229529"/>
              <a:gd name="connsiteY6" fmla="*/ 11759 h 958851"/>
              <a:gd name="connsiteX7" fmla="*/ 660614 w 1229529"/>
              <a:gd name="connsiteY7" fmla="*/ 91355 h 958851"/>
              <a:gd name="connsiteX0" fmla="*/ 660614 w 1246418"/>
              <a:gd name="connsiteY0" fmla="*/ 91355 h 958850"/>
              <a:gd name="connsiteX1" fmla="*/ 62810 w 1246418"/>
              <a:gd name="connsiteY1" fmla="*/ 376377 h 958850"/>
              <a:gd name="connsiteX2" fmla="*/ 87149 w 1246418"/>
              <a:gd name="connsiteY2" fmla="*/ 950107 h 958850"/>
              <a:gd name="connsiteX3" fmla="*/ 675648 w 1246418"/>
              <a:gd name="connsiteY3" fmla="*/ 713680 h 958850"/>
              <a:gd name="connsiteX4" fmla="*/ 1100325 w 1246418"/>
              <a:gd name="connsiteY4" fmla="*/ 636250 h 958850"/>
              <a:gd name="connsiteX5" fmla="*/ 1229312 w 1246418"/>
              <a:gd name="connsiteY5" fmla="*/ 311553 h 958850"/>
              <a:gd name="connsiteX6" fmla="*/ 1110588 w 1246418"/>
              <a:gd name="connsiteY6" fmla="*/ 11759 h 958850"/>
              <a:gd name="connsiteX7" fmla="*/ 660614 w 1246418"/>
              <a:gd name="connsiteY7" fmla="*/ 91355 h 958850"/>
              <a:gd name="connsiteX0" fmla="*/ 660614 w 1269157"/>
              <a:gd name="connsiteY0" fmla="*/ 91355 h 958505"/>
              <a:gd name="connsiteX1" fmla="*/ 62810 w 1269157"/>
              <a:gd name="connsiteY1" fmla="*/ 376377 h 958505"/>
              <a:gd name="connsiteX2" fmla="*/ 87149 w 1269157"/>
              <a:gd name="connsiteY2" fmla="*/ 950107 h 958505"/>
              <a:gd name="connsiteX3" fmla="*/ 675648 w 1269157"/>
              <a:gd name="connsiteY3" fmla="*/ 713680 h 958505"/>
              <a:gd name="connsiteX4" fmla="*/ 1146781 w 1269157"/>
              <a:gd name="connsiteY4" fmla="*/ 649575 h 958505"/>
              <a:gd name="connsiteX5" fmla="*/ 1229312 w 1269157"/>
              <a:gd name="connsiteY5" fmla="*/ 311553 h 958505"/>
              <a:gd name="connsiteX6" fmla="*/ 1110588 w 1269157"/>
              <a:gd name="connsiteY6" fmla="*/ 11759 h 958505"/>
              <a:gd name="connsiteX7" fmla="*/ 660614 w 1269157"/>
              <a:gd name="connsiteY7" fmla="*/ 91355 h 958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9157" h="958505">
                <a:moveTo>
                  <a:pt x="660614" y="91355"/>
                </a:moveTo>
                <a:cubicBezTo>
                  <a:pt x="485984" y="152125"/>
                  <a:pt x="158387" y="233252"/>
                  <a:pt x="62810" y="376377"/>
                </a:cubicBezTo>
                <a:cubicBezTo>
                  <a:pt x="-32767" y="519502"/>
                  <a:pt x="-14990" y="893890"/>
                  <a:pt x="87149" y="950107"/>
                </a:cubicBezTo>
                <a:cubicBezTo>
                  <a:pt x="189288" y="1006324"/>
                  <a:pt x="499043" y="763769"/>
                  <a:pt x="675648" y="713680"/>
                </a:cubicBezTo>
                <a:cubicBezTo>
                  <a:pt x="852253" y="663591"/>
                  <a:pt x="936010" y="727959"/>
                  <a:pt x="1146781" y="649575"/>
                </a:cubicBezTo>
                <a:cubicBezTo>
                  <a:pt x="1357552" y="571191"/>
                  <a:pt x="1232894" y="443069"/>
                  <a:pt x="1229312" y="311553"/>
                </a:cubicBezTo>
                <a:cubicBezTo>
                  <a:pt x="1226478" y="207496"/>
                  <a:pt x="1205371" y="48459"/>
                  <a:pt x="1110588" y="11759"/>
                </a:cubicBezTo>
                <a:cubicBezTo>
                  <a:pt x="1015805" y="-24941"/>
                  <a:pt x="835244" y="30585"/>
                  <a:pt x="660614" y="91355"/>
                </a:cubicBezTo>
                <a:close/>
              </a:path>
            </a:pathLst>
          </a:custGeom>
          <a:solidFill>
            <a:srgbClr val="AB7269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nl-NL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FE8A94DE-5D1D-C266-4940-98299CE54EA1}"/>
              </a:ext>
            </a:extLst>
          </p:cNvPr>
          <p:cNvSpPr/>
          <p:nvPr/>
        </p:nvSpPr>
        <p:spPr>
          <a:xfrm rot="10426703" flipH="1">
            <a:off x="9345419" y="3532495"/>
            <a:ext cx="1725636" cy="1079479"/>
          </a:xfrm>
          <a:custGeom>
            <a:avLst/>
            <a:gdLst>
              <a:gd name="connsiteX0" fmla="*/ 673100 w 1485900"/>
              <a:gd name="connsiteY0" fmla="*/ 0 h 863600"/>
              <a:gd name="connsiteX1" fmla="*/ 114300 w 1485900"/>
              <a:gd name="connsiteY1" fmla="*/ 114300 h 863600"/>
              <a:gd name="connsiteX2" fmla="*/ 0 w 1485900"/>
              <a:gd name="connsiteY2" fmla="*/ 698500 h 863600"/>
              <a:gd name="connsiteX3" fmla="*/ 647700 w 1485900"/>
              <a:gd name="connsiteY3" fmla="*/ 863600 h 863600"/>
              <a:gd name="connsiteX4" fmla="*/ 927100 w 1485900"/>
              <a:gd name="connsiteY4" fmla="*/ 622300 h 863600"/>
              <a:gd name="connsiteX5" fmla="*/ 1346200 w 1485900"/>
              <a:gd name="connsiteY5" fmla="*/ 723900 h 863600"/>
              <a:gd name="connsiteX6" fmla="*/ 1485900 w 1485900"/>
              <a:gd name="connsiteY6" fmla="*/ 241300 h 863600"/>
              <a:gd name="connsiteX7" fmla="*/ 673100 w 1485900"/>
              <a:gd name="connsiteY7" fmla="*/ 0 h 863600"/>
              <a:gd name="connsiteX0" fmla="*/ 673100 w 1485900"/>
              <a:gd name="connsiteY0" fmla="*/ 7529 h 871129"/>
              <a:gd name="connsiteX1" fmla="*/ 114300 w 1485900"/>
              <a:gd name="connsiteY1" fmla="*/ 121829 h 871129"/>
              <a:gd name="connsiteX2" fmla="*/ 0 w 1485900"/>
              <a:gd name="connsiteY2" fmla="*/ 706029 h 871129"/>
              <a:gd name="connsiteX3" fmla="*/ 647700 w 1485900"/>
              <a:gd name="connsiteY3" fmla="*/ 871129 h 871129"/>
              <a:gd name="connsiteX4" fmla="*/ 927100 w 1485900"/>
              <a:gd name="connsiteY4" fmla="*/ 629829 h 871129"/>
              <a:gd name="connsiteX5" fmla="*/ 1346200 w 1485900"/>
              <a:gd name="connsiteY5" fmla="*/ 731429 h 871129"/>
              <a:gd name="connsiteX6" fmla="*/ 1485900 w 1485900"/>
              <a:gd name="connsiteY6" fmla="*/ 248829 h 871129"/>
              <a:gd name="connsiteX7" fmla="*/ 673100 w 1485900"/>
              <a:gd name="connsiteY7" fmla="*/ 7529 h 871129"/>
              <a:gd name="connsiteX0" fmla="*/ 673100 w 1485900"/>
              <a:gd name="connsiteY0" fmla="*/ 15087 h 878687"/>
              <a:gd name="connsiteX1" fmla="*/ 114300 w 1485900"/>
              <a:gd name="connsiteY1" fmla="*/ 129387 h 878687"/>
              <a:gd name="connsiteX2" fmla="*/ 0 w 1485900"/>
              <a:gd name="connsiteY2" fmla="*/ 713587 h 878687"/>
              <a:gd name="connsiteX3" fmla="*/ 647700 w 1485900"/>
              <a:gd name="connsiteY3" fmla="*/ 878687 h 878687"/>
              <a:gd name="connsiteX4" fmla="*/ 927100 w 1485900"/>
              <a:gd name="connsiteY4" fmla="*/ 637387 h 878687"/>
              <a:gd name="connsiteX5" fmla="*/ 1346200 w 1485900"/>
              <a:gd name="connsiteY5" fmla="*/ 738987 h 878687"/>
              <a:gd name="connsiteX6" fmla="*/ 1485900 w 1485900"/>
              <a:gd name="connsiteY6" fmla="*/ 256387 h 878687"/>
              <a:gd name="connsiteX7" fmla="*/ 673100 w 1485900"/>
              <a:gd name="connsiteY7" fmla="*/ 15087 h 878687"/>
              <a:gd name="connsiteX0" fmla="*/ 674295 w 1487095"/>
              <a:gd name="connsiteY0" fmla="*/ 15087 h 881438"/>
              <a:gd name="connsiteX1" fmla="*/ 115495 w 1487095"/>
              <a:gd name="connsiteY1" fmla="*/ 129387 h 881438"/>
              <a:gd name="connsiteX2" fmla="*/ 1195 w 1487095"/>
              <a:gd name="connsiteY2" fmla="*/ 713587 h 881438"/>
              <a:gd name="connsiteX3" fmla="*/ 648895 w 1487095"/>
              <a:gd name="connsiteY3" fmla="*/ 878687 h 881438"/>
              <a:gd name="connsiteX4" fmla="*/ 928295 w 1487095"/>
              <a:gd name="connsiteY4" fmla="*/ 637387 h 881438"/>
              <a:gd name="connsiteX5" fmla="*/ 1347395 w 1487095"/>
              <a:gd name="connsiteY5" fmla="*/ 738987 h 881438"/>
              <a:gd name="connsiteX6" fmla="*/ 1487095 w 1487095"/>
              <a:gd name="connsiteY6" fmla="*/ 256387 h 881438"/>
              <a:gd name="connsiteX7" fmla="*/ 674295 w 1487095"/>
              <a:gd name="connsiteY7" fmla="*/ 15087 h 881438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8272"/>
              <a:gd name="connsiteY0" fmla="*/ 15087 h 913266"/>
              <a:gd name="connsiteX1" fmla="*/ 114300 w 1488272"/>
              <a:gd name="connsiteY1" fmla="*/ 129387 h 913266"/>
              <a:gd name="connsiteX2" fmla="*/ 0 w 1488272"/>
              <a:gd name="connsiteY2" fmla="*/ 713587 h 913266"/>
              <a:gd name="connsiteX3" fmla="*/ 647700 w 1488272"/>
              <a:gd name="connsiteY3" fmla="*/ 878687 h 913266"/>
              <a:gd name="connsiteX4" fmla="*/ 927100 w 1488272"/>
              <a:gd name="connsiteY4" fmla="*/ 637387 h 913266"/>
              <a:gd name="connsiteX5" fmla="*/ 1346200 w 1488272"/>
              <a:gd name="connsiteY5" fmla="*/ 738987 h 913266"/>
              <a:gd name="connsiteX6" fmla="*/ 1485900 w 1488272"/>
              <a:gd name="connsiteY6" fmla="*/ 256387 h 913266"/>
              <a:gd name="connsiteX7" fmla="*/ 673100 w 1488272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8272"/>
              <a:gd name="connsiteY0" fmla="*/ 15087 h 913266"/>
              <a:gd name="connsiteX1" fmla="*/ 114300 w 1488272"/>
              <a:gd name="connsiteY1" fmla="*/ 129387 h 913266"/>
              <a:gd name="connsiteX2" fmla="*/ 0 w 1488272"/>
              <a:gd name="connsiteY2" fmla="*/ 713587 h 913266"/>
              <a:gd name="connsiteX3" fmla="*/ 647700 w 1488272"/>
              <a:gd name="connsiteY3" fmla="*/ 878687 h 913266"/>
              <a:gd name="connsiteX4" fmla="*/ 927100 w 1488272"/>
              <a:gd name="connsiteY4" fmla="*/ 637387 h 913266"/>
              <a:gd name="connsiteX5" fmla="*/ 1346200 w 1488272"/>
              <a:gd name="connsiteY5" fmla="*/ 738987 h 913266"/>
              <a:gd name="connsiteX6" fmla="*/ 1485900 w 1488272"/>
              <a:gd name="connsiteY6" fmla="*/ 256387 h 913266"/>
              <a:gd name="connsiteX7" fmla="*/ 673100 w 1488272"/>
              <a:gd name="connsiteY7" fmla="*/ 15087 h 913266"/>
              <a:gd name="connsiteX0" fmla="*/ 673100 w 1494935"/>
              <a:gd name="connsiteY0" fmla="*/ 15087 h 913266"/>
              <a:gd name="connsiteX1" fmla="*/ 114300 w 1494935"/>
              <a:gd name="connsiteY1" fmla="*/ 129387 h 913266"/>
              <a:gd name="connsiteX2" fmla="*/ 0 w 1494935"/>
              <a:gd name="connsiteY2" fmla="*/ 713587 h 913266"/>
              <a:gd name="connsiteX3" fmla="*/ 647700 w 1494935"/>
              <a:gd name="connsiteY3" fmla="*/ 878687 h 913266"/>
              <a:gd name="connsiteX4" fmla="*/ 927100 w 1494935"/>
              <a:gd name="connsiteY4" fmla="*/ 637387 h 913266"/>
              <a:gd name="connsiteX5" fmla="*/ 1346200 w 1494935"/>
              <a:gd name="connsiteY5" fmla="*/ 738987 h 913266"/>
              <a:gd name="connsiteX6" fmla="*/ 1485900 w 1494935"/>
              <a:gd name="connsiteY6" fmla="*/ 256387 h 913266"/>
              <a:gd name="connsiteX7" fmla="*/ 673100 w 1494935"/>
              <a:gd name="connsiteY7" fmla="*/ 15087 h 913266"/>
              <a:gd name="connsiteX0" fmla="*/ 673100 w 1450156"/>
              <a:gd name="connsiteY0" fmla="*/ 15087 h 913266"/>
              <a:gd name="connsiteX1" fmla="*/ 114300 w 1450156"/>
              <a:gd name="connsiteY1" fmla="*/ 129387 h 913266"/>
              <a:gd name="connsiteX2" fmla="*/ 0 w 1450156"/>
              <a:gd name="connsiteY2" fmla="*/ 713587 h 913266"/>
              <a:gd name="connsiteX3" fmla="*/ 647700 w 1450156"/>
              <a:gd name="connsiteY3" fmla="*/ 878687 h 913266"/>
              <a:gd name="connsiteX4" fmla="*/ 927100 w 1450156"/>
              <a:gd name="connsiteY4" fmla="*/ 637387 h 913266"/>
              <a:gd name="connsiteX5" fmla="*/ 1346200 w 1450156"/>
              <a:gd name="connsiteY5" fmla="*/ 738987 h 913266"/>
              <a:gd name="connsiteX6" fmla="*/ 1432560 w 1450156"/>
              <a:gd name="connsiteY6" fmla="*/ 256387 h 913266"/>
              <a:gd name="connsiteX7" fmla="*/ 673100 w 1450156"/>
              <a:gd name="connsiteY7" fmla="*/ 15087 h 913266"/>
              <a:gd name="connsiteX0" fmla="*/ 673100 w 1452882"/>
              <a:gd name="connsiteY0" fmla="*/ 15087 h 913266"/>
              <a:gd name="connsiteX1" fmla="*/ 114300 w 1452882"/>
              <a:gd name="connsiteY1" fmla="*/ 129387 h 913266"/>
              <a:gd name="connsiteX2" fmla="*/ 0 w 1452882"/>
              <a:gd name="connsiteY2" fmla="*/ 713587 h 913266"/>
              <a:gd name="connsiteX3" fmla="*/ 647700 w 1452882"/>
              <a:gd name="connsiteY3" fmla="*/ 878687 h 913266"/>
              <a:gd name="connsiteX4" fmla="*/ 927100 w 1452882"/>
              <a:gd name="connsiteY4" fmla="*/ 637387 h 913266"/>
              <a:gd name="connsiteX5" fmla="*/ 1346200 w 1452882"/>
              <a:gd name="connsiteY5" fmla="*/ 738987 h 913266"/>
              <a:gd name="connsiteX6" fmla="*/ 1432560 w 1452882"/>
              <a:gd name="connsiteY6" fmla="*/ 256387 h 913266"/>
              <a:gd name="connsiteX7" fmla="*/ 673100 w 1452882"/>
              <a:gd name="connsiteY7" fmla="*/ 15087 h 913266"/>
              <a:gd name="connsiteX0" fmla="*/ 673100 w 1452882"/>
              <a:gd name="connsiteY0" fmla="*/ 15087 h 913266"/>
              <a:gd name="connsiteX1" fmla="*/ 114300 w 1452882"/>
              <a:gd name="connsiteY1" fmla="*/ 129387 h 913266"/>
              <a:gd name="connsiteX2" fmla="*/ 0 w 1452882"/>
              <a:gd name="connsiteY2" fmla="*/ 713587 h 913266"/>
              <a:gd name="connsiteX3" fmla="*/ 647700 w 1452882"/>
              <a:gd name="connsiteY3" fmla="*/ 878687 h 913266"/>
              <a:gd name="connsiteX4" fmla="*/ 927100 w 1452882"/>
              <a:gd name="connsiteY4" fmla="*/ 637387 h 913266"/>
              <a:gd name="connsiteX5" fmla="*/ 1346200 w 1452882"/>
              <a:gd name="connsiteY5" fmla="*/ 738987 h 913266"/>
              <a:gd name="connsiteX6" fmla="*/ 1432560 w 1452882"/>
              <a:gd name="connsiteY6" fmla="*/ 256387 h 913266"/>
              <a:gd name="connsiteX7" fmla="*/ 673100 w 1452882"/>
              <a:gd name="connsiteY7" fmla="*/ 15087 h 913266"/>
              <a:gd name="connsiteX0" fmla="*/ 673100 w 1475815"/>
              <a:gd name="connsiteY0" fmla="*/ 15087 h 913266"/>
              <a:gd name="connsiteX1" fmla="*/ 114300 w 1475815"/>
              <a:gd name="connsiteY1" fmla="*/ 129387 h 913266"/>
              <a:gd name="connsiteX2" fmla="*/ 0 w 1475815"/>
              <a:gd name="connsiteY2" fmla="*/ 713587 h 913266"/>
              <a:gd name="connsiteX3" fmla="*/ 647700 w 1475815"/>
              <a:gd name="connsiteY3" fmla="*/ 878687 h 913266"/>
              <a:gd name="connsiteX4" fmla="*/ 927100 w 1475815"/>
              <a:gd name="connsiteY4" fmla="*/ 637387 h 913266"/>
              <a:gd name="connsiteX5" fmla="*/ 1323340 w 1475815"/>
              <a:gd name="connsiteY5" fmla="*/ 655167 h 913266"/>
              <a:gd name="connsiteX6" fmla="*/ 1432560 w 1475815"/>
              <a:gd name="connsiteY6" fmla="*/ 256387 h 913266"/>
              <a:gd name="connsiteX7" fmla="*/ 673100 w 1475815"/>
              <a:gd name="connsiteY7" fmla="*/ 15087 h 913266"/>
              <a:gd name="connsiteX0" fmla="*/ 673100 w 1475815"/>
              <a:gd name="connsiteY0" fmla="*/ 15087 h 904918"/>
              <a:gd name="connsiteX1" fmla="*/ 114300 w 1475815"/>
              <a:gd name="connsiteY1" fmla="*/ 129387 h 904918"/>
              <a:gd name="connsiteX2" fmla="*/ 0 w 1475815"/>
              <a:gd name="connsiteY2" fmla="*/ 713587 h 904918"/>
              <a:gd name="connsiteX3" fmla="*/ 647700 w 1475815"/>
              <a:gd name="connsiteY3" fmla="*/ 878687 h 904918"/>
              <a:gd name="connsiteX4" fmla="*/ 927100 w 1475815"/>
              <a:gd name="connsiteY4" fmla="*/ 637387 h 904918"/>
              <a:gd name="connsiteX5" fmla="*/ 1323340 w 1475815"/>
              <a:gd name="connsiteY5" fmla="*/ 655167 h 904918"/>
              <a:gd name="connsiteX6" fmla="*/ 1432560 w 1475815"/>
              <a:gd name="connsiteY6" fmla="*/ 256387 h 904918"/>
              <a:gd name="connsiteX7" fmla="*/ 673100 w 1475815"/>
              <a:gd name="connsiteY7" fmla="*/ 15087 h 904918"/>
              <a:gd name="connsiteX0" fmla="*/ 685799 w 1488514"/>
              <a:gd name="connsiteY0" fmla="*/ 15087 h 907736"/>
              <a:gd name="connsiteX1" fmla="*/ 126999 w 1488514"/>
              <a:gd name="connsiteY1" fmla="*/ 129387 h 907736"/>
              <a:gd name="connsiteX2" fmla="*/ 12699 w 1488514"/>
              <a:gd name="connsiteY2" fmla="*/ 713587 h 907736"/>
              <a:gd name="connsiteX3" fmla="*/ 660399 w 1488514"/>
              <a:gd name="connsiteY3" fmla="*/ 878687 h 907736"/>
              <a:gd name="connsiteX4" fmla="*/ 939799 w 1488514"/>
              <a:gd name="connsiteY4" fmla="*/ 637387 h 907736"/>
              <a:gd name="connsiteX5" fmla="*/ 1336039 w 1488514"/>
              <a:gd name="connsiteY5" fmla="*/ 655167 h 907736"/>
              <a:gd name="connsiteX6" fmla="*/ 1445259 w 1488514"/>
              <a:gd name="connsiteY6" fmla="*/ 256387 h 907736"/>
              <a:gd name="connsiteX7" fmla="*/ 685799 w 1488514"/>
              <a:gd name="connsiteY7" fmla="*/ 15087 h 907736"/>
              <a:gd name="connsiteX0" fmla="*/ 693396 w 1496111"/>
              <a:gd name="connsiteY0" fmla="*/ 15087 h 907736"/>
              <a:gd name="connsiteX1" fmla="*/ 134596 w 1496111"/>
              <a:gd name="connsiteY1" fmla="*/ 129387 h 907736"/>
              <a:gd name="connsiteX2" fmla="*/ 20296 w 1496111"/>
              <a:gd name="connsiteY2" fmla="*/ 713587 h 907736"/>
              <a:gd name="connsiteX3" fmla="*/ 667996 w 1496111"/>
              <a:gd name="connsiteY3" fmla="*/ 878687 h 907736"/>
              <a:gd name="connsiteX4" fmla="*/ 947396 w 1496111"/>
              <a:gd name="connsiteY4" fmla="*/ 637387 h 907736"/>
              <a:gd name="connsiteX5" fmla="*/ 1343636 w 1496111"/>
              <a:gd name="connsiteY5" fmla="*/ 655167 h 907736"/>
              <a:gd name="connsiteX6" fmla="*/ 1452856 w 1496111"/>
              <a:gd name="connsiteY6" fmla="*/ 256387 h 907736"/>
              <a:gd name="connsiteX7" fmla="*/ 693396 w 1496111"/>
              <a:gd name="connsiteY7" fmla="*/ 15087 h 907736"/>
              <a:gd name="connsiteX0" fmla="*/ 693396 w 1364860"/>
              <a:gd name="connsiteY0" fmla="*/ 25557 h 918206"/>
              <a:gd name="connsiteX1" fmla="*/ 134596 w 1364860"/>
              <a:gd name="connsiteY1" fmla="*/ 139857 h 918206"/>
              <a:gd name="connsiteX2" fmla="*/ 20296 w 1364860"/>
              <a:gd name="connsiteY2" fmla="*/ 724057 h 918206"/>
              <a:gd name="connsiteX3" fmla="*/ 667996 w 1364860"/>
              <a:gd name="connsiteY3" fmla="*/ 889157 h 918206"/>
              <a:gd name="connsiteX4" fmla="*/ 947396 w 1364860"/>
              <a:gd name="connsiteY4" fmla="*/ 647857 h 918206"/>
              <a:gd name="connsiteX5" fmla="*/ 1343636 w 1364860"/>
              <a:gd name="connsiteY5" fmla="*/ 665637 h 918206"/>
              <a:gd name="connsiteX6" fmla="*/ 1245474 w 1364860"/>
              <a:gd name="connsiteY6" fmla="*/ 64312 h 918206"/>
              <a:gd name="connsiteX7" fmla="*/ 693396 w 1364860"/>
              <a:gd name="connsiteY7" fmla="*/ 25557 h 918206"/>
              <a:gd name="connsiteX0" fmla="*/ 693396 w 1303556"/>
              <a:gd name="connsiteY0" fmla="*/ 20434 h 913083"/>
              <a:gd name="connsiteX1" fmla="*/ 134596 w 1303556"/>
              <a:gd name="connsiteY1" fmla="*/ 134734 h 913083"/>
              <a:gd name="connsiteX2" fmla="*/ 20296 w 1303556"/>
              <a:gd name="connsiteY2" fmla="*/ 718934 h 913083"/>
              <a:gd name="connsiteX3" fmla="*/ 667996 w 1303556"/>
              <a:gd name="connsiteY3" fmla="*/ 884034 h 913083"/>
              <a:gd name="connsiteX4" fmla="*/ 947396 w 1303556"/>
              <a:gd name="connsiteY4" fmla="*/ 642734 h 913083"/>
              <a:gd name="connsiteX5" fmla="*/ 1253390 w 1303556"/>
              <a:gd name="connsiteY5" fmla="*/ 581707 h 913083"/>
              <a:gd name="connsiteX6" fmla="*/ 1245474 w 1303556"/>
              <a:gd name="connsiteY6" fmla="*/ 59189 h 913083"/>
              <a:gd name="connsiteX7" fmla="*/ 693396 w 1303556"/>
              <a:gd name="connsiteY7" fmla="*/ 20434 h 913083"/>
              <a:gd name="connsiteX0" fmla="*/ 693396 w 1348273"/>
              <a:gd name="connsiteY0" fmla="*/ 61233 h 953882"/>
              <a:gd name="connsiteX1" fmla="*/ 134596 w 1348273"/>
              <a:gd name="connsiteY1" fmla="*/ 175533 h 953882"/>
              <a:gd name="connsiteX2" fmla="*/ 20296 w 1348273"/>
              <a:gd name="connsiteY2" fmla="*/ 759733 h 953882"/>
              <a:gd name="connsiteX3" fmla="*/ 667996 w 1348273"/>
              <a:gd name="connsiteY3" fmla="*/ 924833 h 953882"/>
              <a:gd name="connsiteX4" fmla="*/ 947396 w 1348273"/>
              <a:gd name="connsiteY4" fmla="*/ 683533 h 953882"/>
              <a:gd name="connsiteX5" fmla="*/ 1253390 w 1348273"/>
              <a:gd name="connsiteY5" fmla="*/ 622506 h 953882"/>
              <a:gd name="connsiteX6" fmla="*/ 1307343 w 1348273"/>
              <a:gd name="connsiteY6" fmla="*/ 41419 h 953882"/>
              <a:gd name="connsiteX7" fmla="*/ 693396 w 1348273"/>
              <a:gd name="connsiteY7" fmla="*/ 61233 h 953882"/>
              <a:gd name="connsiteX0" fmla="*/ 691467 w 1346344"/>
              <a:gd name="connsiteY0" fmla="*/ 61233 h 780236"/>
              <a:gd name="connsiteX1" fmla="*/ 132667 w 1346344"/>
              <a:gd name="connsiteY1" fmla="*/ 175533 h 780236"/>
              <a:gd name="connsiteX2" fmla="*/ 18367 w 1346344"/>
              <a:gd name="connsiteY2" fmla="*/ 759733 h 780236"/>
              <a:gd name="connsiteX3" fmla="*/ 425523 w 1346344"/>
              <a:gd name="connsiteY3" fmla="*/ 612905 h 780236"/>
              <a:gd name="connsiteX4" fmla="*/ 945467 w 1346344"/>
              <a:gd name="connsiteY4" fmla="*/ 683533 h 780236"/>
              <a:gd name="connsiteX5" fmla="*/ 1251461 w 1346344"/>
              <a:gd name="connsiteY5" fmla="*/ 622506 h 780236"/>
              <a:gd name="connsiteX6" fmla="*/ 1305414 w 1346344"/>
              <a:gd name="connsiteY6" fmla="*/ 41419 h 780236"/>
              <a:gd name="connsiteX7" fmla="*/ 691467 w 1346344"/>
              <a:gd name="connsiteY7" fmla="*/ 61233 h 780236"/>
              <a:gd name="connsiteX0" fmla="*/ 691467 w 1346876"/>
              <a:gd name="connsiteY0" fmla="*/ 61233 h 807686"/>
              <a:gd name="connsiteX1" fmla="*/ 132667 w 1346876"/>
              <a:gd name="connsiteY1" fmla="*/ 175533 h 807686"/>
              <a:gd name="connsiteX2" fmla="*/ 18367 w 1346876"/>
              <a:gd name="connsiteY2" fmla="*/ 759733 h 807686"/>
              <a:gd name="connsiteX3" fmla="*/ 425523 w 1346876"/>
              <a:gd name="connsiteY3" fmla="*/ 612905 h 807686"/>
              <a:gd name="connsiteX4" fmla="*/ 930014 w 1346876"/>
              <a:gd name="connsiteY4" fmla="*/ 807655 h 807686"/>
              <a:gd name="connsiteX5" fmla="*/ 1251461 w 1346876"/>
              <a:gd name="connsiteY5" fmla="*/ 622506 h 807686"/>
              <a:gd name="connsiteX6" fmla="*/ 1305414 w 1346876"/>
              <a:gd name="connsiteY6" fmla="*/ 41419 h 807686"/>
              <a:gd name="connsiteX7" fmla="*/ 691467 w 1346876"/>
              <a:gd name="connsiteY7" fmla="*/ 61233 h 807686"/>
              <a:gd name="connsiteX0" fmla="*/ 620179 w 1275588"/>
              <a:gd name="connsiteY0" fmla="*/ 61233 h 924943"/>
              <a:gd name="connsiteX1" fmla="*/ 61379 w 1275588"/>
              <a:gd name="connsiteY1" fmla="*/ 175533 h 924943"/>
              <a:gd name="connsiteX2" fmla="*/ 47278 w 1275588"/>
              <a:gd name="connsiteY2" fmla="*/ 915147 h 924943"/>
              <a:gd name="connsiteX3" fmla="*/ 354235 w 1275588"/>
              <a:gd name="connsiteY3" fmla="*/ 612905 h 924943"/>
              <a:gd name="connsiteX4" fmla="*/ 858726 w 1275588"/>
              <a:gd name="connsiteY4" fmla="*/ 807655 h 924943"/>
              <a:gd name="connsiteX5" fmla="*/ 1180173 w 1275588"/>
              <a:gd name="connsiteY5" fmla="*/ 622506 h 924943"/>
              <a:gd name="connsiteX6" fmla="*/ 1234126 w 1275588"/>
              <a:gd name="connsiteY6" fmla="*/ 41419 h 924943"/>
              <a:gd name="connsiteX7" fmla="*/ 620179 w 1275588"/>
              <a:gd name="connsiteY7" fmla="*/ 61233 h 924943"/>
              <a:gd name="connsiteX0" fmla="*/ 800158 w 1455567"/>
              <a:gd name="connsiteY0" fmla="*/ 67526 h 925903"/>
              <a:gd name="connsiteX1" fmla="*/ 24075 w 1455567"/>
              <a:gd name="connsiteY1" fmla="*/ 340593 h 925903"/>
              <a:gd name="connsiteX2" fmla="*/ 227257 w 1455567"/>
              <a:gd name="connsiteY2" fmla="*/ 921440 h 925903"/>
              <a:gd name="connsiteX3" fmla="*/ 534214 w 1455567"/>
              <a:gd name="connsiteY3" fmla="*/ 619198 h 925903"/>
              <a:gd name="connsiteX4" fmla="*/ 1038705 w 1455567"/>
              <a:gd name="connsiteY4" fmla="*/ 813948 h 925903"/>
              <a:gd name="connsiteX5" fmla="*/ 1360152 w 1455567"/>
              <a:gd name="connsiteY5" fmla="*/ 628799 h 925903"/>
              <a:gd name="connsiteX6" fmla="*/ 1414105 w 1455567"/>
              <a:gd name="connsiteY6" fmla="*/ 47712 h 925903"/>
              <a:gd name="connsiteX7" fmla="*/ 800158 w 1455567"/>
              <a:gd name="connsiteY7" fmla="*/ 67526 h 925903"/>
              <a:gd name="connsiteX0" fmla="*/ 800668 w 1456077"/>
              <a:gd name="connsiteY0" fmla="*/ 67526 h 927846"/>
              <a:gd name="connsiteX1" fmla="*/ 24585 w 1456077"/>
              <a:gd name="connsiteY1" fmla="*/ 340593 h 927846"/>
              <a:gd name="connsiteX2" fmla="*/ 227767 w 1456077"/>
              <a:gd name="connsiteY2" fmla="*/ 921440 h 927846"/>
              <a:gd name="connsiteX3" fmla="*/ 573770 w 1456077"/>
              <a:gd name="connsiteY3" fmla="*/ 660444 h 927846"/>
              <a:gd name="connsiteX4" fmla="*/ 1039215 w 1456077"/>
              <a:gd name="connsiteY4" fmla="*/ 813948 h 927846"/>
              <a:gd name="connsiteX5" fmla="*/ 1360662 w 1456077"/>
              <a:gd name="connsiteY5" fmla="*/ 628799 h 927846"/>
              <a:gd name="connsiteX6" fmla="*/ 1414615 w 1456077"/>
              <a:gd name="connsiteY6" fmla="*/ 47712 h 927846"/>
              <a:gd name="connsiteX7" fmla="*/ 800668 w 1456077"/>
              <a:gd name="connsiteY7" fmla="*/ 67526 h 927846"/>
              <a:gd name="connsiteX0" fmla="*/ 800668 w 1487133"/>
              <a:gd name="connsiteY0" fmla="*/ 65906 h 926226"/>
              <a:gd name="connsiteX1" fmla="*/ 24585 w 1487133"/>
              <a:gd name="connsiteY1" fmla="*/ 338973 h 926226"/>
              <a:gd name="connsiteX2" fmla="*/ 227767 w 1487133"/>
              <a:gd name="connsiteY2" fmla="*/ 919820 h 926226"/>
              <a:gd name="connsiteX3" fmla="*/ 573770 w 1487133"/>
              <a:gd name="connsiteY3" fmla="*/ 658824 h 926226"/>
              <a:gd name="connsiteX4" fmla="*/ 1039215 w 1487133"/>
              <a:gd name="connsiteY4" fmla="*/ 812328 h 926226"/>
              <a:gd name="connsiteX5" fmla="*/ 1433585 w 1487133"/>
              <a:gd name="connsiteY5" fmla="*/ 605071 h 926226"/>
              <a:gd name="connsiteX6" fmla="*/ 1414615 w 1487133"/>
              <a:gd name="connsiteY6" fmla="*/ 46092 h 926226"/>
              <a:gd name="connsiteX7" fmla="*/ 800668 w 1487133"/>
              <a:gd name="connsiteY7" fmla="*/ 65906 h 926226"/>
              <a:gd name="connsiteX0" fmla="*/ 733536 w 1487425"/>
              <a:gd name="connsiteY0" fmla="*/ 47309 h 941504"/>
              <a:gd name="connsiteX1" fmla="*/ 20806 w 1487425"/>
              <a:gd name="connsiteY1" fmla="*/ 354251 h 941504"/>
              <a:gd name="connsiteX2" fmla="*/ 223988 w 1487425"/>
              <a:gd name="connsiteY2" fmla="*/ 935098 h 941504"/>
              <a:gd name="connsiteX3" fmla="*/ 569991 w 1487425"/>
              <a:gd name="connsiteY3" fmla="*/ 674102 h 941504"/>
              <a:gd name="connsiteX4" fmla="*/ 1035436 w 1487425"/>
              <a:gd name="connsiteY4" fmla="*/ 827606 h 941504"/>
              <a:gd name="connsiteX5" fmla="*/ 1429806 w 1487425"/>
              <a:gd name="connsiteY5" fmla="*/ 620349 h 941504"/>
              <a:gd name="connsiteX6" fmla="*/ 1410836 w 1487425"/>
              <a:gd name="connsiteY6" fmla="*/ 61370 h 941504"/>
              <a:gd name="connsiteX7" fmla="*/ 733536 w 1487425"/>
              <a:gd name="connsiteY7" fmla="*/ 47309 h 941504"/>
              <a:gd name="connsiteX0" fmla="*/ 734587 w 1488476"/>
              <a:gd name="connsiteY0" fmla="*/ 47309 h 935282"/>
              <a:gd name="connsiteX1" fmla="*/ 21857 w 1488476"/>
              <a:gd name="connsiteY1" fmla="*/ 354251 h 935282"/>
              <a:gd name="connsiteX2" fmla="*/ 225039 w 1488476"/>
              <a:gd name="connsiteY2" fmla="*/ 935098 h 935282"/>
              <a:gd name="connsiteX3" fmla="*/ 571042 w 1488476"/>
              <a:gd name="connsiteY3" fmla="*/ 674102 h 935282"/>
              <a:gd name="connsiteX4" fmla="*/ 1036487 w 1488476"/>
              <a:gd name="connsiteY4" fmla="*/ 827606 h 935282"/>
              <a:gd name="connsiteX5" fmla="*/ 1430857 w 1488476"/>
              <a:gd name="connsiteY5" fmla="*/ 620349 h 935282"/>
              <a:gd name="connsiteX6" fmla="*/ 1411887 w 1488476"/>
              <a:gd name="connsiteY6" fmla="*/ 61370 h 935282"/>
              <a:gd name="connsiteX7" fmla="*/ 734587 w 1488476"/>
              <a:gd name="connsiteY7" fmla="*/ 47309 h 935282"/>
              <a:gd name="connsiteX0" fmla="*/ 734550 w 1488439"/>
              <a:gd name="connsiteY0" fmla="*/ 47309 h 941623"/>
              <a:gd name="connsiteX1" fmla="*/ 21820 w 1488439"/>
              <a:gd name="connsiteY1" fmla="*/ 354251 h 941623"/>
              <a:gd name="connsiteX2" fmla="*/ 225002 w 1488439"/>
              <a:gd name="connsiteY2" fmla="*/ 935098 h 941623"/>
              <a:gd name="connsiteX3" fmla="*/ 651297 w 1488439"/>
              <a:gd name="connsiteY3" fmla="*/ 676302 h 941623"/>
              <a:gd name="connsiteX4" fmla="*/ 1036450 w 1488439"/>
              <a:gd name="connsiteY4" fmla="*/ 827606 h 941623"/>
              <a:gd name="connsiteX5" fmla="*/ 1430820 w 1488439"/>
              <a:gd name="connsiteY5" fmla="*/ 620349 h 941623"/>
              <a:gd name="connsiteX6" fmla="*/ 1411850 w 1488439"/>
              <a:gd name="connsiteY6" fmla="*/ 61370 h 941623"/>
              <a:gd name="connsiteX7" fmla="*/ 734550 w 1488439"/>
              <a:gd name="connsiteY7" fmla="*/ 47309 h 941623"/>
              <a:gd name="connsiteX0" fmla="*/ 731936 w 1485825"/>
              <a:gd name="connsiteY0" fmla="*/ 47309 h 832232"/>
              <a:gd name="connsiteX1" fmla="*/ 19206 w 1485825"/>
              <a:gd name="connsiteY1" fmla="*/ 354251 h 832232"/>
              <a:gd name="connsiteX2" fmla="*/ 241526 w 1485825"/>
              <a:gd name="connsiteY2" fmla="*/ 823129 h 832232"/>
              <a:gd name="connsiteX3" fmla="*/ 648683 w 1485825"/>
              <a:gd name="connsiteY3" fmla="*/ 676302 h 832232"/>
              <a:gd name="connsiteX4" fmla="*/ 1033836 w 1485825"/>
              <a:gd name="connsiteY4" fmla="*/ 827606 h 832232"/>
              <a:gd name="connsiteX5" fmla="*/ 1428206 w 1485825"/>
              <a:gd name="connsiteY5" fmla="*/ 620349 h 832232"/>
              <a:gd name="connsiteX6" fmla="*/ 1409236 w 1485825"/>
              <a:gd name="connsiteY6" fmla="*/ 61370 h 832232"/>
              <a:gd name="connsiteX7" fmla="*/ 731936 w 1485825"/>
              <a:gd name="connsiteY7" fmla="*/ 47309 h 832232"/>
              <a:gd name="connsiteX0" fmla="*/ 739529 w 1493418"/>
              <a:gd name="connsiteY0" fmla="*/ 47309 h 827998"/>
              <a:gd name="connsiteX1" fmla="*/ 26799 w 1493418"/>
              <a:gd name="connsiteY1" fmla="*/ 354251 h 827998"/>
              <a:gd name="connsiteX2" fmla="*/ 249119 w 1493418"/>
              <a:gd name="connsiteY2" fmla="*/ 823129 h 827998"/>
              <a:gd name="connsiteX3" fmla="*/ 656276 w 1493418"/>
              <a:gd name="connsiteY3" fmla="*/ 676302 h 827998"/>
              <a:gd name="connsiteX4" fmla="*/ 1041429 w 1493418"/>
              <a:gd name="connsiteY4" fmla="*/ 827606 h 827998"/>
              <a:gd name="connsiteX5" fmla="*/ 1435799 w 1493418"/>
              <a:gd name="connsiteY5" fmla="*/ 620349 h 827998"/>
              <a:gd name="connsiteX6" fmla="*/ 1416829 w 1493418"/>
              <a:gd name="connsiteY6" fmla="*/ 61370 h 827998"/>
              <a:gd name="connsiteX7" fmla="*/ 739529 w 1493418"/>
              <a:gd name="connsiteY7" fmla="*/ 47309 h 827998"/>
              <a:gd name="connsiteX0" fmla="*/ 764540 w 1493486"/>
              <a:gd name="connsiteY0" fmla="*/ 134523 h 788105"/>
              <a:gd name="connsiteX1" fmla="*/ 28384 w 1493486"/>
              <a:gd name="connsiteY1" fmla="*/ 314358 h 788105"/>
              <a:gd name="connsiteX2" fmla="*/ 250704 w 1493486"/>
              <a:gd name="connsiteY2" fmla="*/ 783236 h 788105"/>
              <a:gd name="connsiteX3" fmla="*/ 657861 w 1493486"/>
              <a:gd name="connsiteY3" fmla="*/ 636409 h 788105"/>
              <a:gd name="connsiteX4" fmla="*/ 1043014 w 1493486"/>
              <a:gd name="connsiteY4" fmla="*/ 787713 h 788105"/>
              <a:gd name="connsiteX5" fmla="*/ 1437384 w 1493486"/>
              <a:gd name="connsiteY5" fmla="*/ 580456 h 788105"/>
              <a:gd name="connsiteX6" fmla="*/ 1418414 w 1493486"/>
              <a:gd name="connsiteY6" fmla="*/ 21477 h 788105"/>
              <a:gd name="connsiteX7" fmla="*/ 764540 w 1493486"/>
              <a:gd name="connsiteY7" fmla="*/ 134523 h 788105"/>
              <a:gd name="connsiteX0" fmla="*/ 764540 w 1460442"/>
              <a:gd name="connsiteY0" fmla="*/ 182379 h 835961"/>
              <a:gd name="connsiteX1" fmla="*/ 28384 w 1460442"/>
              <a:gd name="connsiteY1" fmla="*/ 362214 h 835961"/>
              <a:gd name="connsiteX2" fmla="*/ 250704 w 1460442"/>
              <a:gd name="connsiteY2" fmla="*/ 831092 h 835961"/>
              <a:gd name="connsiteX3" fmla="*/ 657861 w 1460442"/>
              <a:gd name="connsiteY3" fmla="*/ 684265 h 835961"/>
              <a:gd name="connsiteX4" fmla="*/ 1043014 w 1460442"/>
              <a:gd name="connsiteY4" fmla="*/ 835569 h 835961"/>
              <a:gd name="connsiteX5" fmla="*/ 1437384 w 1460442"/>
              <a:gd name="connsiteY5" fmla="*/ 628312 h 835961"/>
              <a:gd name="connsiteX6" fmla="*/ 1343654 w 1460442"/>
              <a:gd name="connsiteY6" fmla="*/ 17588 h 835961"/>
              <a:gd name="connsiteX7" fmla="*/ 764540 w 1460442"/>
              <a:gd name="connsiteY7" fmla="*/ 182379 h 835961"/>
              <a:gd name="connsiteX0" fmla="*/ 764540 w 1526577"/>
              <a:gd name="connsiteY0" fmla="*/ 185075 h 838657"/>
              <a:gd name="connsiteX1" fmla="*/ 28384 w 1526577"/>
              <a:gd name="connsiteY1" fmla="*/ 364910 h 838657"/>
              <a:gd name="connsiteX2" fmla="*/ 250704 w 1526577"/>
              <a:gd name="connsiteY2" fmla="*/ 833788 h 838657"/>
              <a:gd name="connsiteX3" fmla="*/ 657861 w 1526577"/>
              <a:gd name="connsiteY3" fmla="*/ 686961 h 838657"/>
              <a:gd name="connsiteX4" fmla="*/ 1043014 w 1526577"/>
              <a:gd name="connsiteY4" fmla="*/ 838265 h 838657"/>
              <a:gd name="connsiteX5" fmla="*/ 1437384 w 1526577"/>
              <a:gd name="connsiteY5" fmla="*/ 631008 h 838657"/>
              <a:gd name="connsiteX6" fmla="*/ 1343654 w 1526577"/>
              <a:gd name="connsiteY6" fmla="*/ 20284 h 838657"/>
              <a:gd name="connsiteX7" fmla="*/ 764540 w 1526577"/>
              <a:gd name="connsiteY7" fmla="*/ 185075 h 838657"/>
              <a:gd name="connsiteX0" fmla="*/ 764540 w 1555207"/>
              <a:gd name="connsiteY0" fmla="*/ 177068 h 830650"/>
              <a:gd name="connsiteX1" fmla="*/ 28384 w 1555207"/>
              <a:gd name="connsiteY1" fmla="*/ 356903 h 830650"/>
              <a:gd name="connsiteX2" fmla="*/ 250704 w 1555207"/>
              <a:gd name="connsiteY2" fmla="*/ 825781 h 830650"/>
              <a:gd name="connsiteX3" fmla="*/ 657861 w 1555207"/>
              <a:gd name="connsiteY3" fmla="*/ 678954 h 830650"/>
              <a:gd name="connsiteX4" fmla="*/ 1043014 w 1555207"/>
              <a:gd name="connsiteY4" fmla="*/ 830258 h 830650"/>
              <a:gd name="connsiteX5" fmla="*/ 1437384 w 1555207"/>
              <a:gd name="connsiteY5" fmla="*/ 623001 h 830650"/>
              <a:gd name="connsiteX6" fmla="*/ 1343654 w 1555207"/>
              <a:gd name="connsiteY6" fmla="*/ 12277 h 830650"/>
              <a:gd name="connsiteX7" fmla="*/ 764540 w 1555207"/>
              <a:gd name="connsiteY7" fmla="*/ 177068 h 830650"/>
              <a:gd name="connsiteX0" fmla="*/ 607051 w 1397718"/>
              <a:gd name="connsiteY0" fmla="*/ 176868 h 835724"/>
              <a:gd name="connsiteX1" fmla="*/ 41757 w 1397718"/>
              <a:gd name="connsiteY1" fmla="*/ 334324 h 835724"/>
              <a:gd name="connsiteX2" fmla="*/ 93215 w 1397718"/>
              <a:gd name="connsiteY2" fmla="*/ 825581 h 835724"/>
              <a:gd name="connsiteX3" fmla="*/ 500372 w 1397718"/>
              <a:gd name="connsiteY3" fmla="*/ 678754 h 835724"/>
              <a:gd name="connsiteX4" fmla="*/ 885525 w 1397718"/>
              <a:gd name="connsiteY4" fmla="*/ 830058 h 835724"/>
              <a:gd name="connsiteX5" fmla="*/ 1279895 w 1397718"/>
              <a:gd name="connsiteY5" fmla="*/ 622801 h 835724"/>
              <a:gd name="connsiteX6" fmla="*/ 1186165 w 1397718"/>
              <a:gd name="connsiteY6" fmla="*/ 12077 h 835724"/>
              <a:gd name="connsiteX7" fmla="*/ 607051 w 1397718"/>
              <a:gd name="connsiteY7" fmla="*/ 176868 h 835724"/>
              <a:gd name="connsiteX0" fmla="*/ 606541 w 1397208"/>
              <a:gd name="connsiteY0" fmla="*/ 176868 h 863989"/>
              <a:gd name="connsiteX1" fmla="*/ 41247 w 1397208"/>
              <a:gd name="connsiteY1" fmla="*/ 334324 h 863989"/>
              <a:gd name="connsiteX2" fmla="*/ 92705 w 1397208"/>
              <a:gd name="connsiteY2" fmla="*/ 825581 h 863989"/>
              <a:gd name="connsiteX3" fmla="*/ 486737 w 1397208"/>
              <a:gd name="connsiteY3" fmla="*/ 831949 h 863989"/>
              <a:gd name="connsiteX4" fmla="*/ 885015 w 1397208"/>
              <a:gd name="connsiteY4" fmla="*/ 830058 h 863989"/>
              <a:gd name="connsiteX5" fmla="*/ 1279385 w 1397208"/>
              <a:gd name="connsiteY5" fmla="*/ 622801 h 863989"/>
              <a:gd name="connsiteX6" fmla="*/ 1185655 w 1397208"/>
              <a:gd name="connsiteY6" fmla="*/ 12077 h 863989"/>
              <a:gd name="connsiteX7" fmla="*/ 606541 w 1397208"/>
              <a:gd name="connsiteY7" fmla="*/ 176868 h 863989"/>
              <a:gd name="connsiteX0" fmla="*/ 606541 w 1394624"/>
              <a:gd name="connsiteY0" fmla="*/ 176868 h 865727"/>
              <a:gd name="connsiteX1" fmla="*/ 41247 w 1394624"/>
              <a:gd name="connsiteY1" fmla="*/ 334324 h 865727"/>
              <a:gd name="connsiteX2" fmla="*/ 92705 w 1394624"/>
              <a:gd name="connsiteY2" fmla="*/ 825581 h 865727"/>
              <a:gd name="connsiteX3" fmla="*/ 486737 w 1394624"/>
              <a:gd name="connsiteY3" fmla="*/ 831949 h 865727"/>
              <a:gd name="connsiteX4" fmla="*/ 934727 w 1394624"/>
              <a:gd name="connsiteY4" fmla="*/ 853770 h 865727"/>
              <a:gd name="connsiteX5" fmla="*/ 1279385 w 1394624"/>
              <a:gd name="connsiteY5" fmla="*/ 622801 h 865727"/>
              <a:gd name="connsiteX6" fmla="*/ 1185655 w 1394624"/>
              <a:gd name="connsiteY6" fmla="*/ 12077 h 865727"/>
              <a:gd name="connsiteX7" fmla="*/ 606541 w 1394624"/>
              <a:gd name="connsiteY7" fmla="*/ 176868 h 865727"/>
              <a:gd name="connsiteX0" fmla="*/ 606747 w 1394830"/>
              <a:gd name="connsiteY0" fmla="*/ 176868 h 856038"/>
              <a:gd name="connsiteX1" fmla="*/ 41453 w 1394830"/>
              <a:gd name="connsiteY1" fmla="*/ 334324 h 856038"/>
              <a:gd name="connsiteX2" fmla="*/ 92911 w 1394830"/>
              <a:gd name="connsiteY2" fmla="*/ 825581 h 856038"/>
              <a:gd name="connsiteX3" fmla="*/ 492288 w 1394830"/>
              <a:gd name="connsiteY3" fmla="*/ 745362 h 856038"/>
              <a:gd name="connsiteX4" fmla="*/ 934933 w 1394830"/>
              <a:gd name="connsiteY4" fmla="*/ 853770 h 856038"/>
              <a:gd name="connsiteX5" fmla="*/ 1279591 w 1394830"/>
              <a:gd name="connsiteY5" fmla="*/ 622801 h 856038"/>
              <a:gd name="connsiteX6" fmla="*/ 1185861 w 1394830"/>
              <a:gd name="connsiteY6" fmla="*/ 12077 h 856038"/>
              <a:gd name="connsiteX7" fmla="*/ 606747 w 1394830"/>
              <a:gd name="connsiteY7" fmla="*/ 176868 h 856038"/>
              <a:gd name="connsiteX0" fmla="*/ 590720 w 1378803"/>
              <a:gd name="connsiteY0" fmla="*/ 176868 h 856572"/>
              <a:gd name="connsiteX1" fmla="*/ 25426 w 1378803"/>
              <a:gd name="connsiteY1" fmla="*/ 334324 h 856572"/>
              <a:gd name="connsiteX2" fmla="*/ 135602 w 1378803"/>
              <a:gd name="connsiteY2" fmla="*/ 661942 h 856572"/>
              <a:gd name="connsiteX3" fmla="*/ 476261 w 1378803"/>
              <a:gd name="connsiteY3" fmla="*/ 745362 h 856572"/>
              <a:gd name="connsiteX4" fmla="*/ 918906 w 1378803"/>
              <a:gd name="connsiteY4" fmla="*/ 853770 h 856572"/>
              <a:gd name="connsiteX5" fmla="*/ 1263564 w 1378803"/>
              <a:gd name="connsiteY5" fmla="*/ 622801 h 856572"/>
              <a:gd name="connsiteX6" fmla="*/ 1169834 w 1378803"/>
              <a:gd name="connsiteY6" fmla="*/ 12077 h 856572"/>
              <a:gd name="connsiteX7" fmla="*/ 590720 w 1378803"/>
              <a:gd name="connsiteY7" fmla="*/ 176868 h 856572"/>
              <a:gd name="connsiteX0" fmla="*/ 590720 w 1374517"/>
              <a:gd name="connsiteY0" fmla="*/ 109193 h 788897"/>
              <a:gd name="connsiteX1" fmla="*/ 25426 w 1374517"/>
              <a:gd name="connsiteY1" fmla="*/ 266649 h 788897"/>
              <a:gd name="connsiteX2" fmla="*/ 135602 w 1374517"/>
              <a:gd name="connsiteY2" fmla="*/ 594267 h 788897"/>
              <a:gd name="connsiteX3" fmla="*/ 476261 w 1374517"/>
              <a:gd name="connsiteY3" fmla="*/ 677687 h 788897"/>
              <a:gd name="connsiteX4" fmla="*/ 918906 w 1374517"/>
              <a:gd name="connsiteY4" fmla="*/ 786095 h 788897"/>
              <a:gd name="connsiteX5" fmla="*/ 1263564 w 1374517"/>
              <a:gd name="connsiteY5" fmla="*/ 555126 h 788897"/>
              <a:gd name="connsiteX6" fmla="*/ 1162808 w 1374517"/>
              <a:gd name="connsiteY6" fmla="*/ 16816 h 788897"/>
              <a:gd name="connsiteX7" fmla="*/ 590720 w 1374517"/>
              <a:gd name="connsiteY7" fmla="*/ 109193 h 788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74517" h="788897">
                <a:moveTo>
                  <a:pt x="590720" y="109193"/>
                </a:moveTo>
                <a:cubicBezTo>
                  <a:pt x="401156" y="150832"/>
                  <a:pt x="101279" y="185803"/>
                  <a:pt x="25426" y="266649"/>
                </a:cubicBezTo>
                <a:cubicBezTo>
                  <a:pt x="-50427" y="347495"/>
                  <a:pt x="60463" y="525761"/>
                  <a:pt x="135602" y="594267"/>
                </a:cubicBezTo>
                <a:cubicBezTo>
                  <a:pt x="210741" y="662773"/>
                  <a:pt x="345710" y="645716"/>
                  <a:pt x="476261" y="677687"/>
                </a:cubicBezTo>
                <a:cubicBezTo>
                  <a:pt x="606812" y="709658"/>
                  <a:pt x="787689" y="806522"/>
                  <a:pt x="918906" y="786095"/>
                </a:cubicBezTo>
                <a:cubicBezTo>
                  <a:pt x="1050123" y="765668"/>
                  <a:pt x="1221743" y="695408"/>
                  <a:pt x="1263564" y="555126"/>
                </a:cubicBezTo>
                <a:cubicBezTo>
                  <a:pt x="1305385" y="414844"/>
                  <a:pt x="1541262" y="111764"/>
                  <a:pt x="1162808" y="16816"/>
                </a:cubicBezTo>
                <a:cubicBezTo>
                  <a:pt x="930068" y="-41575"/>
                  <a:pt x="780284" y="67554"/>
                  <a:pt x="590720" y="109193"/>
                </a:cubicBezTo>
                <a:close/>
              </a:path>
            </a:pathLst>
          </a:custGeom>
          <a:solidFill>
            <a:srgbClr val="AB7269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nl-NL" kern="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70F2A892-15BF-D564-1C3E-78AB0E97279F}"/>
              </a:ext>
            </a:extLst>
          </p:cNvPr>
          <p:cNvSpPr/>
          <p:nvPr/>
        </p:nvSpPr>
        <p:spPr>
          <a:xfrm rot="10261945" flipH="1" flipV="1">
            <a:off x="6419051" y="3418239"/>
            <a:ext cx="2266437" cy="1406739"/>
          </a:xfrm>
          <a:custGeom>
            <a:avLst/>
            <a:gdLst>
              <a:gd name="connsiteX0" fmla="*/ 673100 w 1485900"/>
              <a:gd name="connsiteY0" fmla="*/ 0 h 863600"/>
              <a:gd name="connsiteX1" fmla="*/ 114300 w 1485900"/>
              <a:gd name="connsiteY1" fmla="*/ 114300 h 863600"/>
              <a:gd name="connsiteX2" fmla="*/ 0 w 1485900"/>
              <a:gd name="connsiteY2" fmla="*/ 698500 h 863600"/>
              <a:gd name="connsiteX3" fmla="*/ 647700 w 1485900"/>
              <a:gd name="connsiteY3" fmla="*/ 863600 h 863600"/>
              <a:gd name="connsiteX4" fmla="*/ 927100 w 1485900"/>
              <a:gd name="connsiteY4" fmla="*/ 622300 h 863600"/>
              <a:gd name="connsiteX5" fmla="*/ 1346200 w 1485900"/>
              <a:gd name="connsiteY5" fmla="*/ 723900 h 863600"/>
              <a:gd name="connsiteX6" fmla="*/ 1485900 w 1485900"/>
              <a:gd name="connsiteY6" fmla="*/ 241300 h 863600"/>
              <a:gd name="connsiteX7" fmla="*/ 673100 w 1485900"/>
              <a:gd name="connsiteY7" fmla="*/ 0 h 863600"/>
              <a:gd name="connsiteX0" fmla="*/ 673100 w 1485900"/>
              <a:gd name="connsiteY0" fmla="*/ 7529 h 871129"/>
              <a:gd name="connsiteX1" fmla="*/ 114300 w 1485900"/>
              <a:gd name="connsiteY1" fmla="*/ 121829 h 871129"/>
              <a:gd name="connsiteX2" fmla="*/ 0 w 1485900"/>
              <a:gd name="connsiteY2" fmla="*/ 706029 h 871129"/>
              <a:gd name="connsiteX3" fmla="*/ 647700 w 1485900"/>
              <a:gd name="connsiteY3" fmla="*/ 871129 h 871129"/>
              <a:gd name="connsiteX4" fmla="*/ 927100 w 1485900"/>
              <a:gd name="connsiteY4" fmla="*/ 629829 h 871129"/>
              <a:gd name="connsiteX5" fmla="*/ 1346200 w 1485900"/>
              <a:gd name="connsiteY5" fmla="*/ 731429 h 871129"/>
              <a:gd name="connsiteX6" fmla="*/ 1485900 w 1485900"/>
              <a:gd name="connsiteY6" fmla="*/ 248829 h 871129"/>
              <a:gd name="connsiteX7" fmla="*/ 673100 w 1485900"/>
              <a:gd name="connsiteY7" fmla="*/ 7529 h 871129"/>
              <a:gd name="connsiteX0" fmla="*/ 673100 w 1485900"/>
              <a:gd name="connsiteY0" fmla="*/ 15087 h 878687"/>
              <a:gd name="connsiteX1" fmla="*/ 114300 w 1485900"/>
              <a:gd name="connsiteY1" fmla="*/ 129387 h 878687"/>
              <a:gd name="connsiteX2" fmla="*/ 0 w 1485900"/>
              <a:gd name="connsiteY2" fmla="*/ 713587 h 878687"/>
              <a:gd name="connsiteX3" fmla="*/ 647700 w 1485900"/>
              <a:gd name="connsiteY3" fmla="*/ 878687 h 878687"/>
              <a:gd name="connsiteX4" fmla="*/ 927100 w 1485900"/>
              <a:gd name="connsiteY4" fmla="*/ 637387 h 878687"/>
              <a:gd name="connsiteX5" fmla="*/ 1346200 w 1485900"/>
              <a:gd name="connsiteY5" fmla="*/ 738987 h 878687"/>
              <a:gd name="connsiteX6" fmla="*/ 1485900 w 1485900"/>
              <a:gd name="connsiteY6" fmla="*/ 256387 h 878687"/>
              <a:gd name="connsiteX7" fmla="*/ 673100 w 1485900"/>
              <a:gd name="connsiteY7" fmla="*/ 15087 h 878687"/>
              <a:gd name="connsiteX0" fmla="*/ 674295 w 1487095"/>
              <a:gd name="connsiteY0" fmla="*/ 15087 h 881438"/>
              <a:gd name="connsiteX1" fmla="*/ 115495 w 1487095"/>
              <a:gd name="connsiteY1" fmla="*/ 129387 h 881438"/>
              <a:gd name="connsiteX2" fmla="*/ 1195 w 1487095"/>
              <a:gd name="connsiteY2" fmla="*/ 713587 h 881438"/>
              <a:gd name="connsiteX3" fmla="*/ 648895 w 1487095"/>
              <a:gd name="connsiteY3" fmla="*/ 878687 h 881438"/>
              <a:gd name="connsiteX4" fmla="*/ 928295 w 1487095"/>
              <a:gd name="connsiteY4" fmla="*/ 637387 h 881438"/>
              <a:gd name="connsiteX5" fmla="*/ 1347395 w 1487095"/>
              <a:gd name="connsiteY5" fmla="*/ 738987 h 881438"/>
              <a:gd name="connsiteX6" fmla="*/ 1487095 w 1487095"/>
              <a:gd name="connsiteY6" fmla="*/ 256387 h 881438"/>
              <a:gd name="connsiteX7" fmla="*/ 674295 w 1487095"/>
              <a:gd name="connsiteY7" fmla="*/ 15087 h 881438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8272"/>
              <a:gd name="connsiteY0" fmla="*/ 15087 h 913266"/>
              <a:gd name="connsiteX1" fmla="*/ 114300 w 1488272"/>
              <a:gd name="connsiteY1" fmla="*/ 129387 h 913266"/>
              <a:gd name="connsiteX2" fmla="*/ 0 w 1488272"/>
              <a:gd name="connsiteY2" fmla="*/ 713587 h 913266"/>
              <a:gd name="connsiteX3" fmla="*/ 647700 w 1488272"/>
              <a:gd name="connsiteY3" fmla="*/ 878687 h 913266"/>
              <a:gd name="connsiteX4" fmla="*/ 927100 w 1488272"/>
              <a:gd name="connsiteY4" fmla="*/ 637387 h 913266"/>
              <a:gd name="connsiteX5" fmla="*/ 1346200 w 1488272"/>
              <a:gd name="connsiteY5" fmla="*/ 738987 h 913266"/>
              <a:gd name="connsiteX6" fmla="*/ 1485900 w 1488272"/>
              <a:gd name="connsiteY6" fmla="*/ 256387 h 913266"/>
              <a:gd name="connsiteX7" fmla="*/ 673100 w 1488272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8272"/>
              <a:gd name="connsiteY0" fmla="*/ 15087 h 913266"/>
              <a:gd name="connsiteX1" fmla="*/ 114300 w 1488272"/>
              <a:gd name="connsiteY1" fmla="*/ 129387 h 913266"/>
              <a:gd name="connsiteX2" fmla="*/ 0 w 1488272"/>
              <a:gd name="connsiteY2" fmla="*/ 713587 h 913266"/>
              <a:gd name="connsiteX3" fmla="*/ 647700 w 1488272"/>
              <a:gd name="connsiteY3" fmla="*/ 878687 h 913266"/>
              <a:gd name="connsiteX4" fmla="*/ 927100 w 1488272"/>
              <a:gd name="connsiteY4" fmla="*/ 637387 h 913266"/>
              <a:gd name="connsiteX5" fmla="*/ 1346200 w 1488272"/>
              <a:gd name="connsiteY5" fmla="*/ 738987 h 913266"/>
              <a:gd name="connsiteX6" fmla="*/ 1485900 w 1488272"/>
              <a:gd name="connsiteY6" fmla="*/ 256387 h 913266"/>
              <a:gd name="connsiteX7" fmla="*/ 673100 w 1488272"/>
              <a:gd name="connsiteY7" fmla="*/ 15087 h 913266"/>
              <a:gd name="connsiteX0" fmla="*/ 673100 w 1494935"/>
              <a:gd name="connsiteY0" fmla="*/ 15087 h 913266"/>
              <a:gd name="connsiteX1" fmla="*/ 114300 w 1494935"/>
              <a:gd name="connsiteY1" fmla="*/ 129387 h 913266"/>
              <a:gd name="connsiteX2" fmla="*/ 0 w 1494935"/>
              <a:gd name="connsiteY2" fmla="*/ 713587 h 913266"/>
              <a:gd name="connsiteX3" fmla="*/ 647700 w 1494935"/>
              <a:gd name="connsiteY3" fmla="*/ 878687 h 913266"/>
              <a:gd name="connsiteX4" fmla="*/ 927100 w 1494935"/>
              <a:gd name="connsiteY4" fmla="*/ 637387 h 913266"/>
              <a:gd name="connsiteX5" fmla="*/ 1346200 w 1494935"/>
              <a:gd name="connsiteY5" fmla="*/ 738987 h 913266"/>
              <a:gd name="connsiteX6" fmla="*/ 1485900 w 1494935"/>
              <a:gd name="connsiteY6" fmla="*/ 256387 h 913266"/>
              <a:gd name="connsiteX7" fmla="*/ 673100 w 1494935"/>
              <a:gd name="connsiteY7" fmla="*/ 15087 h 913266"/>
              <a:gd name="connsiteX0" fmla="*/ 673100 w 1450156"/>
              <a:gd name="connsiteY0" fmla="*/ 15087 h 913266"/>
              <a:gd name="connsiteX1" fmla="*/ 114300 w 1450156"/>
              <a:gd name="connsiteY1" fmla="*/ 129387 h 913266"/>
              <a:gd name="connsiteX2" fmla="*/ 0 w 1450156"/>
              <a:gd name="connsiteY2" fmla="*/ 713587 h 913266"/>
              <a:gd name="connsiteX3" fmla="*/ 647700 w 1450156"/>
              <a:gd name="connsiteY3" fmla="*/ 878687 h 913266"/>
              <a:gd name="connsiteX4" fmla="*/ 927100 w 1450156"/>
              <a:gd name="connsiteY4" fmla="*/ 637387 h 913266"/>
              <a:gd name="connsiteX5" fmla="*/ 1346200 w 1450156"/>
              <a:gd name="connsiteY5" fmla="*/ 738987 h 913266"/>
              <a:gd name="connsiteX6" fmla="*/ 1432560 w 1450156"/>
              <a:gd name="connsiteY6" fmla="*/ 256387 h 913266"/>
              <a:gd name="connsiteX7" fmla="*/ 673100 w 1450156"/>
              <a:gd name="connsiteY7" fmla="*/ 15087 h 913266"/>
              <a:gd name="connsiteX0" fmla="*/ 673100 w 1452882"/>
              <a:gd name="connsiteY0" fmla="*/ 15087 h 913266"/>
              <a:gd name="connsiteX1" fmla="*/ 114300 w 1452882"/>
              <a:gd name="connsiteY1" fmla="*/ 129387 h 913266"/>
              <a:gd name="connsiteX2" fmla="*/ 0 w 1452882"/>
              <a:gd name="connsiteY2" fmla="*/ 713587 h 913266"/>
              <a:gd name="connsiteX3" fmla="*/ 647700 w 1452882"/>
              <a:gd name="connsiteY3" fmla="*/ 878687 h 913266"/>
              <a:gd name="connsiteX4" fmla="*/ 927100 w 1452882"/>
              <a:gd name="connsiteY4" fmla="*/ 637387 h 913266"/>
              <a:gd name="connsiteX5" fmla="*/ 1346200 w 1452882"/>
              <a:gd name="connsiteY5" fmla="*/ 738987 h 913266"/>
              <a:gd name="connsiteX6" fmla="*/ 1432560 w 1452882"/>
              <a:gd name="connsiteY6" fmla="*/ 256387 h 913266"/>
              <a:gd name="connsiteX7" fmla="*/ 673100 w 1452882"/>
              <a:gd name="connsiteY7" fmla="*/ 15087 h 913266"/>
              <a:gd name="connsiteX0" fmla="*/ 673100 w 1452882"/>
              <a:gd name="connsiteY0" fmla="*/ 15087 h 913266"/>
              <a:gd name="connsiteX1" fmla="*/ 114300 w 1452882"/>
              <a:gd name="connsiteY1" fmla="*/ 129387 h 913266"/>
              <a:gd name="connsiteX2" fmla="*/ 0 w 1452882"/>
              <a:gd name="connsiteY2" fmla="*/ 713587 h 913266"/>
              <a:gd name="connsiteX3" fmla="*/ 647700 w 1452882"/>
              <a:gd name="connsiteY3" fmla="*/ 878687 h 913266"/>
              <a:gd name="connsiteX4" fmla="*/ 927100 w 1452882"/>
              <a:gd name="connsiteY4" fmla="*/ 637387 h 913266"/>
              <a:gd name="connsiteX5" fmla="*/ 1346200 w 1452882"/>
              <a:gd name="connsiteY5" fmla="*/ 738987 h 913266"/>
              <a:gd name="connsiteX6" fmla="*/ 1432560 w 1452882"/>
              <a:gd name="connsiteY6" fmla="*/ 256387 h 913266"/>
              <a:gd name="connsiteX7" fmla="*/ 673100 w 1452882"/>
              <a:gd name="connsiteY7" fmla="*/ 15087 h 913266"/>
              <a:gd name="connsiteX0" fmla="*/ 673100 w 1475815"/>
              <a:gd name="connsiteY0" fmla="*/ 15087 h 913266"/>
              <a:gd name="connsiteX1" fmla="*/ 114300 w 1475815"/>
              <a:gd name="connsiteY1" fmla="*/ 129387 h 913266"/>
              <a:gd name="connsiteX2" fmla="*/ 0 w 1475815"/>
              <a:gd name="connsiteY2" fmla="*/ 713587 h 913266"/>
              <a:gd name="connsiteX3" fmla="*/ 647700 w 1475815"/>
              <a:gd name="connsiteY3" fmla="*/ 878687 h 913266"/>
              <a:gd name="connsiteX4" fmla="*/ 927100 w 1475815"/>
              <a:gd name="connsiteY4" fmla="*/ 637387 h 913266"/>
              <a:gd name="connsiteX5" fmla="*/ 1323340 w 1475815"/>
              <a:gd name="connsiteY5" fmla="*/ 655167 h 913266"/>
              <a:gd name="connsiteX6" fmla="*/ 1432560 w 1475815"/>
              <a:gd name="connsiteY6" fmla="*/ 256387 h 913266"/>
              <a:gd name="connsiteX7" fmla="*/ 673100 w 1475815"/>
              <a:gd name="connsiteY7" fmla="*/ 15087 h 913266"/>
              <a:gd name="connsiteX0" fmla="*/ 673100 w 1475815"/>
              <a:gd name="connsiteY0" fmla="*/ 15087 h 904918"/>
              <a:gd name="connsiteX1" fmla="*/ 114300 w 1475815"/>
              <a:gd name="connsiteY1" fmla="*/ 129387 h 904918"/>
              <a:gd name="connsiteX2" fmla="*/ 0 w 1475815"/>
              <a:gd name="connsiteY2" fmla="*/ 713587 h 904918"/>
              <a:gd name="connsiteX3" fmla="*/ 647700 w 1475815"/>
              <a:gd name="connsiteY3" fmla="*/ 878687 h 904918"/>
              <a:gd name="connsiteX4" fmla="*/ 927100 w 1475815"/>
              <a:gd name="connsiteY4" fmla="*/ 637387 h 904918"/>
              <a:gd name="connsiteX5" fmla="*/ 1323340 w 1475815"/>
              <a:gd name="connsiteY5" fmla="*/ 655167 h 904918"/>
              <a:gd name="connsiteX6" fmla="*/ 1432560 w 1475815"/>
              <a:gd name="connsiteY6" fmla="*/ 256387 h 904918"/>
              <a:gd name="connsiteX7" fmla="*/ 673100 w 1475815"/>
              <a:gd name="connsiteY7" fmla="*/ 15087 h 904918"/>
              <a:gd name="connsiteX0" fmla="*/ 685799 w 1488514"/>
              <a:gd name="connsiteY0" fmla="*/ 15087 h 907736"/>
              <a:gd name="connsiteX1" fmla="*/ 126999 w 1488514"/>
              <a:gd name="connsiteY1" fmla="*/ 129387 h 907736"/>
              <a:gd name="connsiteX2" fmla="*/ 12699 w 1488514"/>
              <a:gd name="connsiteY2" fmla="*/ 713587 h 907736"/>
              <a:gd name="connsiteX3" fmla="*/ 660399 w 1488514"/>
              <a:gd name="connsiteY3" fmla="*/ 878687 h 907736"/>
              <a:gd name="connsiteX4" fmla="*/ 939799 w 1488514"/>
              <a:gd name="connsiteY4" fmla="*/ 637387 h 907736"/>
              <a:gd name="connsiteX5" fmla="*/ 1336039 w 1488514"/>
              <a:gd name="connsiteY5" fmla="*/ 655167 h 907736"/>
              <a:gd name="connsiteX6" fmla="*/ 1445259 w 1488514"/>
              <a:gd name="connsiteY6" fmla="*/ 256387 h 907736"/>
              <a:gd name="connsiteX7" fmla="*/ 685799 w 1488514"/>
              <a:gd name="connsiteY7" fmla="*/ 15087 h 907736"/>
              <a:gd name="connsiteX0" fmla="*/ 693396 w 1496111"/>
              <a:gd name="connsiteY0" fmla="*/ 15087 h 907736"/>
              <a:gd name="connsiteX1" fmla="*/ 134596 w 1496111"/>
              <a:gd name="connsiteY1" fmla="*/ 129387 h 907736"/>
              <a:gd name="connsiteX2" fmla="*/ 20296 w 1496111"/>
              <a:gd name="connsiteY2" fmla="*/ 713587 h 907736"/>
              <a:gd name="connsiteX3" fmla="*/ 667996 w 1496111"/>
              <a:gd name="connsiteY3" fmla="*/ 878687 h 907736"/>
              <a:gd name="connsiteX4" fmla="*/ 947396 w 1496111"/>
              <a:gd name="connsiteY4" fmla="*/ 637387 h 907736"/>
              <a:gd name="connsiteX5" fmla="*/ 1343636 w 1496111"/>
              <a:gd name="connsiteY5" fmla="*/ 655167 h 907736"/>
              <a:gd name="connsiteX6" fmla="*/ 1452856 w 1496111"/>
              <a:gd name="connsiteY6" fmla="*/ 256387 h 907736"/>
              <a:gd name="connsiteX7" fmla="*/ 693396 w 1496111"/>
              <a:gd name="connsiteY7" fmla="*/ 15087 h 907736"/>
              <a:gd name="connsiteX0" fmla="*/ 571494 w 1374209"/>
              <a:gd name="connsiteY0" fmla="*/ 5854 h 869512"/>
              <a:gd name="connsiteX1" fmla="*/ 12694 w 1374209"/>
              <a:gd name="connsiteY1" fmla="*/ 120154 h 869512"/>
              <a:gd name="connsiteX2" fmla="*/ 192876 w 1374209"/>
              <a:gd name="connsiteY2" fmla="*/ 603738 h 869512"/>
              <a:gd name="connsiteX3" fmla="*/ 546094 w 1374209"/>
              <a:gd name="connsiteY3" fmla="*/ 869454 h 869512"/>
              <a:gd name="connsiteX4" fmla="*/ 825494 w 1374209"/>
              <a:gd name="connsiteY4" fmla="*/ 628154 h 869512"/>
              <a:gd name="connsiteX5" fmla="*/ 1221734 w 1374209"/>
              <a:gd name="connsiteY5" fmla="*/ 645934 h 869512"/>
              <a:gd name="connsiteX6" fmla="*/ 1330954 w 1374209"/>
              <a:gd name="connsiteY6" fmla="*/ 247154 h 869512"/>
              <a:gd name="connsiteX7" fmla="*/ 571494 w 1374209"/>
              <a:gd name="connsiteY7" fmla="*/ 5854 h 869512"/>
              <a:gd name="connsiteX0" fmla="*/ 495066 w 1297781"/>
              <a:gd name="connsiteY0" fmla="*/ 27846 h 891504"/>
              <a:gd name="connsiteX1" fmla="*/ 22411 w 1297781"/>
              <a:gd name="connsiteY1" fmla="*/ 72202 h 891504"/>
              <a:gd name="connsiteX2" fmla="*/ 116448 w 1297781"/>
              <a:gd name="connsiteY2" fmla="*/ 625730 h 891504"/>
              <a:gd name="connsiteX3" fmla="*/ 469666 w 1297781"/>
              <a:gd name="connsiteY3" fmla="*/ 891446 h 891504"/>
              <a:gd name="connsiteX4" fmla="*/ 749066 w 1297781"/>
              <a:gd name="connsiteY4" fmla="*/ 650146 h 891504"/>
              <a:gd name="connsiteX5" fmla="*/ 1145306 w 1297781"/>
              <a:gd name="connsiteY5" fmla="*/ 667926 h 891504"/>
              <a:gd name="connsiteX6" fmla="*/ 1254526 w 1297781"/>
              <a:gd name="connsiteY6" fmla="*/ 269146 h 891504"/>
              <a:gd name="connsiteX7" fmla="*/ 495066 w 1297781"/>
              <a:gd name="connsiteY7" fmla="*/ 27846 h 891504"/>
              <a:gd name="connsiteX0" fmla="*/ 498408 w 1301123"/>
              <a:gd name="connsiteY0" fmla="*/ 115736 h 979394"/>
              <a:gd name="connsiteX1" fmla="*/ 25753 w 1301123"/>
              <a:gd name="connsiteY1" fmla="*/ 160092 h 979394"/>
              <a:gd name="connsiteX2" fmla="*/ 119790 w 1301123"/>
              <a:gd name="connsiteY2" fmla="*/ 713620 h 979394"/>
              <a:gd name="connsiteX3" fmla="*/ 473008 w 1301123"/>
              <a:gd name="connsiteY3" fmla="*/ 979336 h 979394"/>
              <a:gd name="connsiteX4" fmla="*/ 752408 w 1301123"/>
              <a:gd name="connsiteY4" fmla="*/ 738036 h 979394"/>
              <a:gd name="connsiteX5" fmla="*/ 1148648 w 1301123"/>
              <a:gd name="connsiteY5" fmla="*/ 755816 h 979394"/>
              <a:gd name="connsiteX6" fmla="*/ 1257868 w 1301123"/>
              <a:gd name="connsiteY6" fmla="*/ 357036 h 979394"/>
              <a:gd name="connsiteX7" fmla="*/ 498408 w 1301123"/>
              <a:gd name="connsiteY7" fmla="*/ 115736 h 979394"/>
              <a:gd name="connsiteX0" fmla="*/ 587309 w 1297624"/>
              <a:gd name="connsiteY0" fmla="*/ 11681 h 945283"/>
              <a:gd name="connsiteX1" fmla="*/ 28507 w 1297624"/>
              <a:gd name="connsiteY1" fmla="*/ 125981 h 945283"/>
              <a:gd name="connsiteX2" fmla="*/ 122544 w 1297624"/>
              <a:gd name="connsiteY2" fmla="*/ 679509 h 945283"/>
              <a:gd name="connsiteX3" fmla="*/ 475762 w 1297624"/>
              <a:gd name="connsiteY3" fmla="*/ 945225 h 945283"/>
              <a:gd name="connsiteX4" fmla="*/ 755162 w 1297624"/>
              <a:gd name="connsiteY4" fmla="*/ 703925 h 945283"/>
              <a:gd name="connsiteX5" fmla="*/ 1151402 w 1297624"/>
              <a:gd name="connsiteY5" fmla="*/ 721705 h 945283"/>
              <a:gd name="connsiteX6" fmla="*/ 1260622 w 1297624"/>
              <a:gd name="connsiteY6" fmla="*/ 322925 h 945283"/>
              <a:gd name="connsiteX7" fmla="*/ 587309 w 1297624"/>
              <a:gd name="connsiteY7" fmla="*/ 11681 h 945283"/>
              <a:gd name="connsiteX0" fmla="*/ 587309 w 1411467"/>
              <a:gd name="connsiteY0" fmla="*/ 11681 h 945280"/>
              <a:gd name="connsiteX1" fmla="*/ 28507 w 1411467"/>
              <a:gd name="connsiteY1" fmla="*/ 125981 h 945280"/>
              <a:gd name="connsiteX2" fmla="*/ 122544 w 1411467"/>
              <a:gd name="connsiteY2" fmla="*/ 679509 h 945280"/>
              <a:gd name="connsiteX3" fmla="*/ 475762 w 1411467"/>
              <a:gd name="connsiteY3" fmla="*/ 945225 h 945280"/>
              <a:gd name="connsiteX4" fmla="*/ 755162 w 1411467"/>
              <a:gd name="connsiteY4" fmla="*/ 703925 h 945280"/>
              <a:gd name="connsiteX5" fmla="*/ 1365222 w 1411467"/>
              <a:gd name="connsiteY5" fmla="*/ 808633 h 945280"/>
              <a:gd name="connsiteX6" fmla="*/ 1260622 w 1411467"/>
              <a:gd name="connsiteY6" fmla="*/ 322925 h 945280"/>
              <a:gd name="connsiteX7" fmla="*/ 587309 w 1411467"/>
              <a:gd name="connsiteY7" fmla="*/ 11681 h 945280"/>
              <a:gd name="connsiteX0" fmla="*/ 610123 w 1434281"/>
              <a:gd name="connsiteY0" fmla="*/ 15000 h 954570"/>
              <a:gd name="connsiteX1" fmla="*/ 51321 w 1434281"/>
              <a:gd name="connsiteY1" fmla="*/ 129300 h 954570"/>
              <a:gd name="connsiteX2" fmla="*/ 75840 w 1434281"/>
              <a:gd name="connsiteY2" fmla="*/ 814381 h 954570"/>
              <a:gd name="connsiteX3" fmla="*/ 498576 w 1434281"/>
              <a:gd name="connsiteY3" fmla="*/ 948544 h 954570"/>
              <a:gd name="connsiteX4" fmla="*/ 777976 w 1434281"/>
              <a:gd name="connsiteY4" fmla="*/ 707244 h 954570"/>
              <a:gd name="connsiteX5" fmla="*/ 1388036 w 1434281"/>
              <a:gd name="connsiteY5" fmla="*/ 811952 h 954570"/>
              <a:gd name="connsiteX6" fmla="*/ 1283436 w 1434281"/>
              <a:gd name="connsiteY6" fmla="*/ 326244 h 954570"/>
              <a:gd name="connsiteX7" fmla="*/ 610123 w 1434281"/>
              <a:gd name="connsiteY7" fmla="*/ 15000 h 954570"/>
              <a:gd name="connsiteX0" fmla="*/ 610123 w 1450365"/>
              <a:gd name="connsiteY0" fmla="*/ 15000 h 954570"/>
              <a:gd name="connsiteX1" fmla="*/ 51321 w 1450365"/>
              <a:gd name="connsiteY1" fmla="*/ 129300 h 954570"/>
              <a:gd name="connsiteX2" fmla="*/ 75840 w 1450365"/>
              <a:gd name="connsiteY2" fmla="*/ 814381 h 954570"/>
              <a:gd name="connsiteX3" fmla="*/ 498576 w 1450365"/>
              <a:gd name="connsiteY3" fmla="*/ 948544 h 954570"/>
              <a:gd name="connsiteX4" fmla="*/ 777976 w 1450365"/>
              <a:gd name="connsiteY4" fmla="*/ 707244 h 954570"/>
              <a:gd name="connsiteX5" fmla="*/ 1388036 w 1450365"/>
              <a:gd name="connsiteY5" fmla="*/ 811952 h 954570"/>
              <a:gd name="connsiteX6" fmla="*/ 1283436 w 1450365"/>
              <a:gd name="connsiteY6" fmla="*/ 326244 h 954570"/>
              <a:gd name="connsiteX7" fmla="*/ 610123 w 1450365"/>
              <a:gd name="connsiteY7" fmla="*/ 15000 h 954570"/>
              <a:gd name="connsiteX0" fmla="*/ 610123 w 1422105"/>
              <a:gd name="connsiteY0" fmla="*/ 15000 h 949352"/>
              <a:gd name="connsiteX1" fmla="*/ 51321 w 1422105"/>
              <a:gd name="connsiteY1" fmla="*/ 129300 h 949352"/>
              <a:gd name="connsiteX2" fmla="*/ 75840 w 1422105"/>
              <a:gd name="connsiteY2" fmla="*/ 814381 h 949352"/>
              <a:gd name="connsiteX3" fmla="*/ 498576 w 1422105"/>
              <a:gd name="connsiteY3" fmla="*/ 948544 h 949352"/>
              <a:gd name="connsiteX4" fmla="*/ 847363 w 1422105"/>
              <a:gd name="connsiteY4" fmla="*/ 794084 h 949352"/>
              <a:gd name="connsiteX5" fmla="*/ 1388036 w 1422105"/>
              <a:gd name="connsiteY5" fmla="*/ 811952 h 949352"/>
              <a:gd name="connsiteX6" fmla="*/ 1283436 w 1422105"/>
              <a:gd name="connsiteY6" fmla="*/ 326244 h 949352"/>
              <a:gd name="connsiteX7" fmla="*/ 610123 w 1422105"/>
              <a:gd name="connsiteY7" fmla="*/ 15000 h 949352"/>
              <a:gd name="connsiteX0" fmla="*/ 537728 w 1349710"/>
              <a:gd name="connsiteY0" fmla="*/ 1 h 933770"/>
              <a:gd name="connsiteX1" fmla="*/ 242672 w 1349710"/>
              <a:gd name="connsiteY1" fmla="*/ 313257 h 933770"/>
              <a:gd name="connsiteX2" fmla="*/ 3445 w 1349710"/>
              <a:gd name="connsiteY2" fmla="*/ 799382 h 933770"/>
              <a:gd name="connsiteX3" fmla="*/ 426181 w 1349710"/>
              <a:gd name="connsiteY3" fmla="*/ 933545 h 933770"/>
              <a:gd name="connsiteX4" fmla="*/ 774968 w 1349710"/>
              <a:gd name="connsiteY4" fmla="*/ 779085 h 933770"/>
              <a:gd name="connsiteX5" fmla="*/ 1315641 w 1349710"/>
              <a:gd name="connsiteY5" fmla="*/ 796953 h 933770"/>
              <a:gd name="connsiteX6" fmla="*/ 1211041 w 1349710"/>
              <a:gd name="connsiteY6" fmla="*/ 311245 h 933770"/>
              <a:gd name="connsiteX7" fmla="*/ 537728 w 1349710"/>
              <a:gd name="connsiteY7" fmla="*/ 1 h 933770"/>
              <a:gd name="connsiteX0" fmla="*/ 537728 w 1349710"/>
              <a:gd name="connsiteY0" fmla="*/ 5288 h 939057"/>
              <a:gd name="connsiteX1" fmla="*/ 242672 w 1349710"/>
              <a:gd name="connsiteY1" fmla="*/ 318544 h 939057"/>
              <a:gd name="connsiteX2" fmla="*/ 3445 w 1349710"/>
              <a:gd name="connsiteY2" fmla="*/ 804669 h 939057"/>
              <a:gd name="connsiteX3" fmla="*/ 426181 w 1349710"/>
              <a:gd name="connsiteY3" fmla="*/ 938832 h 939057"/>
              <a:gd name="connsiteX4" fmla="*/ 774968 w 1349710"/>
              <a:gd name="connsiteY4" fmla="*/ 784372 h 939057"/>
              <a:gd name="connsiteX5" fmla="*/ 1315641 w 1349710"/>
              <a:gd name="connsiteY5" fmla="*/ 802240 h 939057"/>
              <a:gd name="connsiteX6" fmla="*/ 1211041 w 1349710"/>
              <a:gd name="connsiteY6" fmla="*/ 316532 h 939057"/>
              <a:gd name="connsiteX7" fmla="*/ 537728 w 1349710"/>
              <a:gd name="connsiteY7" fmla="*/ 5288 h 939057"/>
              <a:gd name="connsiteX0" fmla="*/ 540323 w 1352305"/>
              <a:gd name="connsiteY0" fmla="*/ 4 h 933781"/>
              <a:gd name="connsiteX1" fmla="*/ 203609 w 1352305"/>
              <a:gd name="connsiteY1" fmla="*/ 304836 h 933781"/>
              <a:gd name="connsiteX2" fmla="*/ 6040 w 1352305"/>
              <a:gd name="connsiteY2" fmla="*/ 799385 h 933781"/>
              <a:gd name="connsiteX3" fmla="*/ 428776 w 1352305"/>
              <a:gd name="connsiteY3" fmla="*/ 933548 h 933781"/>
              <a:gd name="connsiteX4" fmla="*/ 777563 w 1352305"/>
              <a:gd name="connsiteY4" fmla="*/ 779088 h 933781"/>
              <a:gd name="connsiteX5" fmla="*/ 1318236 w 1352305"/>
              <a:gd name="connsiteY5" fmla="*/ 796956 h 933781"/>
              <a:gd name="connsiteX6" fmla="*/ 1213636 w 1352305"/>
              <a:gd name="connsiteY6" fmla="*/ 311248 h 933781"/>
              <a:gd name="connsiteX7" fmla="*/ 540323 w 1352305"/>
              <a:gd name="connsiteY7" fmla="*/ 4 h 933781"/>
              <a:gd name="connsiteX0" fmla="*/ 570079 w 1382061"/>
              <a:gd name="connsiteY0" fmla="*/ 4 h 933829"/>
              <a:gd name="connsiteX1" fmla="*/ 233365 w 1382061"/>
              <a:gd name="connsiteY1" fmla="*/ 304836 h 933829"/>
              <a:gd name="connsiteX2" fmla="*/ 5282 w 1382061"/>
              <a:gd name="connsiteY2" fmla="*/ 734966 h 933829"/>
              <a:gd name="connsiteX3" fmla="*/ 458532 w 1382061"/>
              <a:gd name="connsiteY3" fmla="*/ 933548 h 933829"/>
              <a:gd name="connsiteX4" fmla="*/ 807319 w 1382061"/>
              <a:gd name="connsiteY4" fmla="*/ 779088 h 933829"/>
              <a:gd name="connsiteX5" fmla="*/ 1347992 w 1382061"/>
              <a:gd name="connsiteY5" fmla="*/ 796956 h 933829"/>
              <a:gd name="connsiteX6" fmla="*/ 1243392 w 1382061"/>
              <a:gd name="connsiteY6" fmla="*/ 311248 h 933829"/>
              <a:gd name="connsiteX7" fmla="*/ 570079 w 1382061"/>
              <a:gd name="connsiteY7" fmla="*/ 4 h 933829"/>
              <a:gd name="connsiteX0" fmla="*/ 570079 w 1361554"/>
              <a:gd name="connsiteY0" fmla="*/ 4 h 988835"/>
              <a:gd name="connsiteX1" fmla="*/ 233365 w 1361554"/>
              <a:gd name="connsiteY1" fmla="*/ 304836 h 988835"/>
              <a:gd name="connsiteX2" fmla="*/ 5282 w 1361554"/>
              <a:gd name="connsiteY2" fmla="*/ 734966 h 988835"/>
              <a:gd name="connsiteX3" fmla="*/ 458532 w 1361554"/>
              <a:gd name="connsiteY3" fmla="*/ 933548 h 988835"/>
              <a:gd name="connsiteX4" fmla="*/ 1084952 w 1361554"/>
              <a:gd name="connsiteY4" fmla="*/ 980852 h 988835"/>
              <a:gd name="connsiteX5" fmla="*/ 1347992 w 1361554"/>
              <a:gd name="connsiteY5" fmla="*/ 796956 h 988835"/>
              <a:gd name="connsiteX6" fmla="*/ 1243392 w 1361554"/>
              <a:gd name="connsiteY6" fmla="*/ 311248 h 988835"/>
              <a:gd name="connsiteX7" fmla="*/ 570079 w 1361554"/>
              <a:gd name="connsiteY7" fmla="*/ 4 h 988835"/>
              <a:gd name="connsiteX0" fmla="*/ 589488 w 1361023"/>
              <a:gd name="connsiteY0" fmla="*/ 37 h 795661"/>
              <a:gd name="connsiteX1" fmla="*/ 233448 w 1361023"/>
              <a:gd name="connsiteY1" fmla="*/ 111662 h 795661"/>
              <a:gd name="connsiteX2" fmla="*/ 5365 w 1361023"/>
              <a:gd name="connsiteY2" fmla="*/ 541792 h 795661"/>
              <a:gd name="connsiteX3" fmla="*/ 458615 w 1361023"/>
              <a:gd name="connsiteY3" fmla="*/ 740374 h 795661"/>
              <a:gd name="connsiteX4" fmla="*/ 1085035 w 1361023"/>
              <a:gd name="connsiteY4" fmla="*/ 787678 h 795661"/>
              <a:gd name="connsiteX5" fmla="*/ 1348075 w 1361023"/>
              <a:gd name="connsiteY5" fmla="*/ 603782 h 795661"/>
              <a:gd name="connsiteX6" fmla="*/ 1243475 w 1361023"/>
              <a:gd name="connsiteY6" fmla="*/ 118074 h 795661"/>
              <a:gd name="connsiteX7" fmla="*/ 589488 w 1361023"/>
              <a:gd name="connsiteY7" fmla="*/ 37 h 795661"/>
              <a:gd name="connsiteX0" fmla="*/ 608497 w 1380033"/>
              <a:gd name="connsiteY0" fmla="*/ 66399 h 862023"/>
              <a:gd name="connsiteX1" fmla="*/ 252457 w 1380033"/>
              <a:gd name="connsiteY1" fmla="*/ 178024 h 862023"/>
              <a:gd name="connsiteX2" fmla="*/ 81327 w 1380033"/>
              <a:gd name="connsiteY2" fmla="*/ 13975 h 862023"/>
              <a:gd name="connsiteX3" fmla="*/ 24374 w 1380033"/>
              <a:gd name="connsiteY3" fmla="*/ 608154 h 862023"/>
              <a:gd name="connsiteX4" fmla="*/ 477624 w 1380033"/>
              <a:gd name="connsiteY4" fmla="*/ 806736 h 862023"/>
              <a:gd name="connsiteX5" fmla="*/ 1104044 w 1380033"/>
              <a:gd name="connsiteY5" fmla="*/ 854040 h 862023"/>
              <a:gd name="connsiteX6" fmla="*/ 1367084 w 1380033"/>
              <a:gd name="connsiteY6" fmla="*/ 670144 h 862023"/>
              <a:gd name="connsiteX7" fmla="*/ 1262484 w 1380033"/>
              <a:gd name="connsiteY7" fmla="*/ 184436 h 862023"/>
              <a:gd name="connsiteX8" fmla="*/ 608497 w 1380033"/>
              <a:gd name="connsiteY8" fmla="*/ 66399 h 862023"/>
              <a:gd name="connsiteX0" fmla="*/ 608497 w 1380033"/>
              <a:gd name="connsiteY0" fmla="*/ 66187 h 861811"/>
              <a:gd name="connsiteX1" fmla="*/ 350736 w 1380033"/>
              <a:gd name="connsiteY1" fmla="*/ 39128 h 861811"/>
              <a:gd name="connsiteX2" fmla="*/ 252457 w 1380033"/>
              <a:gd name="connsiteY2" fmla="*/ 177812 h 861811"/>
              <a:gd name="connsiteX3" fmla="*/ 81327 w 1380033"/>
              <a:gd name="connsiteY3" fmla="*/ 13763 h 861811"/>
              <a:gd name="connsiteX4" fmla="*/ 24374 w 1380033"/>
              <a:gd name="connsiteY4" fmla="*/ 607942 h 861811"/>
              <a:gd name="connsiteX5" fmla="*/ 477624 w 1380033"/>
              <a:gd name="connsiteY5" fmla="*/ 806524 h 861811"/>
              <a:gd name="connsiteX6" fmla="*/ 1104044 w 1380033"/>
              <a:gd name="connsiteY6" fmla="*/ 853828 h 861811"/>
              <a:gd name="connsiteX7" fmla="*/ 1367084 w 1380033"/>
              <a:gd name="connsiteY7" fmla="*/ 669932 h 861811"/>
              <a:gd name="connsiteX8" fmla="*/ 1262484 w 1380033"/>
              <a:gd name="connsiteY8" fmla="*/ 184224 h 861811"/>
              <a:gd name="connsiteX9" fmla="*/ 608497 w 1380033"/>
              <a:gd name="connsiteY9" fmla="*/ 66187 h 861811"/>
              <a:gd name="connsiteX0" fmla="*/ 611244 w 1382780"/>
              <a:gd name="connsiteY0" fmla="*/ 90411 h 886035"/>
              <a:gd name="connsiteX1" fmla="*/ 353483 w 1382780"/>
              <a:gd name="connsiteY1" fmla="*/ 63352 h 886035"/>
              <a:gd name="connsiteX2" fmla="*/ 84074 w 1382780"/>
              <a:gd name="connsiteY2" fmla="*/ 37987 h 886035"/>
              <a:gd name="connsiteX3" fmla="*/ 27121 w 1382780"/>
              <a:gd name="connsiteY3" fmla="*/ 632166 h 886035"/>
              <a:gd name="connsiteX4" fmla="*/ 480371 w 1382780"/>
              <a:gd name="connsiteY4" fmla="*/ 830748 h 886035"/>
              <a:gd name="connsiteX5" fmla="*/ 1106791 w 1382780"/>
              <a:gd name="connsiteY5" fmla="*/ 878052 h 886035"/>
              <a:gd name="connsiteX6" fmla="*/ 1369831 w 1382780"/>
              <a:gd name="connsiteY6" fmla="*/ 694156 h 886035"/>
              <a:gd name="connsiteX7" fmla="*/ 1265231 w 1382780"/>
              <a:gd name="connsiteY7" fmla="*/ 208448 h 886035"/>
              <a:gd name="connsiteX8" fmla="*/ 611244 w 1382780"/>
              <a:gd name="connsiteY8" fmla="*/ 90411 h 886035"/>
              <a:gd name="connsiteX0" fmla="*/ 611244 w 1381979"/>
              <a:gd name="connsiteY0" fmla="*/ 90412 h 886036"/>
              <a:gd name="connsiteX1" fmla="*/ 353483 w 1381979"/>
              <a:gd name="connsiteY1" fmla="*/ 63353 h 886036"/>
              <a:gd name="connsiteX2" fmla="*/ 84074 w 1381979"/>
              <a:gd name="connsiteY2" fmla="*/ 37988 h 886036"/>
              <a:gd name="connsiteX3" fmla="*/ 27121 w 1381979"/>
              <a:gd name="connsiteY3" fmla="*/ 632167 h 886036"/>
              <a:gd name="connsiteX4" fmla="*/ 480371 w 1381979"/>
              <a:gd name="connsiteY4" fmla="*/ 830749 h 886036"/>
              <a:gd name="connsiteX5" fmla="*/ 1106791 w 1381979"/>
              <a:gd name="connsiteY5" fmla="*/ 878053 h 886036"/>
              <a:gd name="connsiteX6" fmla="*/ 1369831 w 1381979"/>
              <a:gd name="connsiteY6" fmla="*/ 694157 h 886036"/>
              <a:gd name="connsiteX7" fmla="*/ 1262357 w 1381979"/>
              <a:gd name="connsiteY7" fmla="*/ 368039 h 886036"/>
              <a:gd name="connsiteX8" fmla="*/ 611244 w 1381979"/>
              <a:gd name="connsiteY8" fmla="*/ 90412 h 886036"/>
              <a:gd name="connsiteX0" fmla="*/ 611244 w 1373059"/>
              <a:gd name="connsiteY0" fmla="*/ 90412 h 886036"/>
              <a:gd name="connsiteX1" fmla="*/ 353483 w 1373059"/>
              <a:gd name="connsiteY1" fmla="*/ 63353 h 886036"/>
              <a:gd name="connsiteX2" fmla="*/ 84074 w 1373059"/>
              <a:gd name="connsiteY2" fmla="*/ 37988 h 886036"/>
              <a:gd name="connsiteX3" fmla="*/ 27121 w 1373059"/>
              <a:gd name="connsiteY3" fmla="*/ 632167 h 886036"/>
              <a:gd name="connsiteX4" fmla="*/ 480371 w 1373059"/>
              <a:gd name="connsiteY4" fmla="*/ 830749 h 886036"/>
              <a:gd name="connsiteX5" fmla="*/ 1106791 w 1373059"/>
              <a:gd name="connsiteY5" fmla="*/ 878053 h 886036"/>
              <a:gd name="connsiteX6" fmla="*/ 1369831 w 1373059"/>
              <a:gd name="connsiteY6" fmla="*/ 694157 h 886036"/>
              <a:gd name="connsiteX7" fmla="*/ 1209686 w 1373059"/>
              <a:gd name="connsiteY7" fmla="*/ 197212 h 886036"/>
              <a:gd name="connsiteX8" fmla="*/ 611244 w 1373059"/>
              <a:gd name="connsiteY8" fmla="*/ 90412 h 886036"/>
              <a:gd name="connsiteX0" fmla="*/ 658343 w 1372761"/>
              <a:gd name="connsiteY0" fmla="*/ 289235 h 886036"/>
              <a:gd name="connsiteX1" fmla="*/ 353483 w 1372761"/>
              <a:gd name="connsiteY1" fmla="*/ 63353 h 886036"/>
              <a:gd name="connsiteX2" fmla="*/ 84074 w 1372761"/>
              <a:gd name="connsiteY2" fmla="*/ 37988 h 886036"/>
              <a:gd name="connsiteX3" fmla="*/ 27121 w 1372761"/>
              <a:gd name="connsiteY3" fmla="*/ 632167 h 886036"/>
              <a:gd name="connsiteX4" fmla="*/ 480371 w 1372761"/>
              <a:gd name="connsiteY4" fmla="*/ 830749 h 886036"/>
              <a:gd name="connsiteX5" fmla="*/ 1106791 w 1372761"/>
              <a:gd name="connsiteY5" fmla="*/ 878053 h 886036"/>
              <a:gd name="connsiteX6" fmla="*/ 1369831 w 1372761"/>
              <a:gd name="connsiteY6" fmla="*/ 694157 h 886036"/>
              <a:gd name="connsiteX7" fmla="*/ 1209686 w 1372761"/>
              <a:gd name="connsiteY7" fmla="*/ 197212 h 886036"/>
              <a:gd name="connsiteX8" fmla="*/ 658343 w 1372761"/>
              <a:gd name="connsiteY8" fmla="*/ 289235 h 886036"/>
              <a:gd name="connsiteX0" fmla="*/ 658343 w 1440945"/>
              <a:gd name="connsiteY0" fmla="*/ 289235 h 885064"/>
              <a:gd name="connsiteX1" fmla="*/ 353483 w 1440945"/>
              <a:gd name="connsiteY1" fmla="*/ 63353 h 885064"/>
              <a:gd name="connsiteX2" fmla="*/ 84074 w 1440945"/>
              <a:gd name="connsiteY2" fmla="*/ 37988 h 885064"/>
              <a:gd name="connsiteX3" fmla="*/ 27121 w 1440945"/>
              <a:gd name="connsiteY3" fmla="*/ 632167 h 885064"/>
              <a:gd name="connsiteX4" fmla="*/ 480371 w 1440945"/>
              <a:gd name="connsiteY4" fmla="*/ 830749 h 885064"/>
              <a:gd name="connsiteX5" fmla="*/ 1106791 w 1440945"/>
              <a:gd name="connsiteY5" fmla="*/ 878053 h 885064"/>
              <a:gd name="connsiteX6" fmla="*/ 1439263 w 1440945"/>
              <a:gd name="connsiteY6" fmla="*/ 708198 h 885064"/>
              <a:gd name="connsiteX7" fmla="*/ 1209686 w 1440945"/>
              <a:gd name="connsiteY7" fmla="*/ 197212 h 885064"/>
              <a:gd name="connsiteX8" fmla="*/ 658343 w 1440945"/>
              <a:gd name="connsiteY8" fmla="*/ 289235 h 885064"/>
              <a:gd name="connsiteX0" fmla="*/ 693345 w 1475947"/>
              <a:gd name="connsiteY0" fmla="*/ 289235 h 885247"/>
              <a:gd name="connsiteX1" fmla="*/ 388485 w 1475947"/>
              <a:gd name="connsiteY1" fmla="*/ 63353 h 885247"/>
              <a:gd name="connsiteX2" fmla="*/ 119076 w 1475947"/>
              <a:gd name="connsiteY2" fmla="*/ 37988 h 885247"/>
              <a:gd name="connsiteX3" fmla="*/ 20464 w 1475947"/>
              <a:gd name="connsiteY3" fmla="*/ 623742 h 885247"/>
              <a:gd name="connsiteX4" fmla="*/ 515373 w 1475947"/>
              <a:gd name="connsiteY4" fmla="*/ 830749 h 885247"/>
              <a:gd name="connsiteX5" fmla="*/ 1141793 w 1475947"/>
              <a:gd name="connsiteY5" fmla="*/ 878053 h 885247"/>
              <a:gd name="connsiteX6" fmla="*/ 1474265 w 1475947"/>
              <a:gd name="connsiteY6" fmla="*/ 708198 h 885247"/>
              <a:gd name="connsiteX7" fmla="*/ 1244688 w 1475947"/>
              <a:gd name="connsiteY7" fmla="*/ 197212 h 885247"/>
              <a:gd name="connsiteX8" fmla="*/ 693345 w 1475947"/>
              <a:gd name="connsiteY8" fmla="*/ 289235 h 885247"/>
              <a:gd name="connsiteX0" fmla="*/ 739366 w 1521968"/>
              <a:gd name="connsiteY0" fmla="*/ 228490 h 824502"/>
              <a:gd name="connsiteX1" fmla="*/ 434506 w 1521968"/>
              <a:gd name="connsiteY1" fmla="*/ 2608 h 824502"/>
              <a:gd name="connsiteX2" fmla="*/ 40035 w 1521968"/>
              <a:gd name="connsiteY2" fmla="*/ 97562 h 824502"/>
              <a:gd name="connsiteX3" fmla="*/ 66485 w 1521968"/>
              <a:gd name="connsiteY3" fmla="*/ 562997 h 824502"/>
              <a:gd name="connsiteX4" fmla="*/ 561394 w 1521968"/>
              <a:gd name="connsiteY4" fmla="*/ 770004 h 824502"/>
              <a:gd name="connsiteX5" fmla="*/ 1187814 w 1521968"/>
              <a:gd name="connsiteY5" fmla="*/ 817308 h 824502"/>
              <a:gd name="connsiteX6" fmla="*/ 1520286 w 1521968"/>
              <a:gd name="connsiteY6" fmla="*/ 647453 h 824502"/>
              <a:gd name="connsiteX7" fmla="*/ 1290709 w 1521968"/>
              <a:gd name="connsiteY7" fmla="*/ 136467 h 824502"/>
              <a:gd name="connsiteX8" fmla="*/ 739366 w 1521968"/>
              <a:gd name="connsiteY8" fmla="*/ 228490 h 824502"/>
              <a:gd name="connsiteX0" fmla="*/ 739366 w 1521968"/>
              <a:gd name="connsiteY0" fmla="*/ 335470 h 931482"/>
              <a:gd name="connsiteX1" fmla="*/ 542896 w 1521968"/>
              <a:gd name="connsiteY1" fmla="*/ 458 h 931482"/>
              <a:gd name="connsiteX2" fmla="*/ 40035 w 1521968"/>
              <a:gd name="connsiteY2" fmla="*/ 204542 h 931482"/>
              <a:gd name="connsiteX3" fmla="*/ 66485 w 1521968"/>
              <a:gd name="connsiteY3" fmla="*/ 669977 h 931482"/>
              <a:gd name="connsiteX4" fmla="*/ 561394 w 1521968"/>
              <a:gd name="connsiteY4" fmla="*/ 876984 h 931482"/>
              <a:gd name="connsiteX5" fmla="*/ 1187814 w 1521968"/>
              <a:gd name="connsiteY5" fmla="*/ 924288 h 931482"/>
              <a:gd name="connsiteX6" fmla="*/ 1520286 w 1521968"/>
              <a:gd name="connsiteY6" fmla="*/ 754433 h 931482"/>
              <a:gd name="connsiteX7" fmla="*/ 1290709 w 1521968"/>
              <a:gd name="connsiteY7" fmla="*/ 243447 h 931482"/>
              <a:gd name="connsiteX8" fmla="*/ 739366 w 1521968"/>
              <a:gd name="connsiteY8" fmla="*/ 335470 h 931482"/>
              <a:gd name="connsiteX0" fmla="*/ 878270 w 1521724"/>
              <a:gd name="connsiteY0" fmla="*/ 290757 h 931482"/>
              <a:gd name="connsiteX1" fmla="*/ 542896 w 1521724"/>
              <a:gd name="connsiteY1" fmla="*/ 458 h 931482"/>
              <a:gd name="connsiteX2" fmla="*/ 40035 w 1521724"/>
              <a:gd name="connsiteY2" fmla="*/ 204542 h 931482"/>
              <a:gd name="connsiteX3" fmla="*/ 66485 w 1521724"/>
              <a:gd name="connsiteY3" fmla="*/ 669977 h 931482"/>
              <a:gd name="connsiteX4" fmla="*/ 561394 w 1521724"/>
              <a:gd name="connsiteY4" fmla="*/ 876984 h 931482"/>
              <a:gd name="connsiteX5" fmla="*/ 1187814 w 1521724"/>
              <a:gd name="connsiteY5" fmla="*/ 924288 h 931482"/>
              <a:gd name="connsiteX6" fmla="*/ 1520286 w 1521724"/>
              <a:gd name="connsiteY6" fmla="*/ 754433 h 931482"/>
              <a:gd name="connsiteX7" fmla="*/ 1290709 w 1521724"/>
              <a:gd name="connsiteY7" fmla="*/ 243447 h 931482"/>
              <a:gd name="connsiteX8" fmla="*/ 878270 w 1521724"/>
              <a:gd name="connsiteY8" fmla="*/ 290757 h 931482"/>
              <a:gd name="connsiteX0" fmla="*/ 878270 w 1521724"/>
              <a:gd name="connsiteY0" fmla="*/ 290757 h 931482"/>
              <a:gd name="connsiteX1" fmla="*/ 542896 w 1521724"/>
              <a:gd name="connsiteY1" fmla="*/ 458 h 931482"/>
              <a:gd name="connsiteX2" fmla="*/ 40035 w 1521724"/>
              <a:gd name="connsiteY2" fmla="*/ 204542 h 931482"/>
              <a:gd name="connsiteX3" fmla="*/ 66485 w 1521724"/>
              <a:gd name="connsiteY3" fmla="*/ 669977 h 931482"/>
              <a:gd name="connsiteX4" fmla="*/ 561394 w 1521724"/>
              <a:gd name="connsiteY4" fmla="*/ 876984 h 931482"/>
              <a:gd name="connsiteX5" fmla="*/ 1187814 w 1521724"/>
              <a:gd name="connsiteY5" fmla="*/ 924288 h 931482"/>
              <a:gd name="connsiteX6" fmla="*/ 1520286 w 1521724"/>
              <a:gd name="connsiteY6" fmla="*/ 754433 h 931482"/>
              <a:gd name="connsiteX7" fmla="*/ 1290709 w 1521724"/>
              <a:gd name="connsiteY7" fmla="*/ 243447 h 931482"/>
              <a:gd name="connsiteX8" fmla="*/ 878270 w 1521724"/>
              <a:gd name="connsiteY8" fmla="*/ 290757 h 931482"/>
              <a:gd name="connsiteX0" fmla="*/ 878270 w 1521724"/>
              <a:gd name="connsiteY0" fmla="*/ 291079 h 931804"/>
              <a:gd name="connsiteX1" fmla="*/ 542896 w 1521724"/>
              <a:gd name="connsiteY1" fmla="*/ 780 h 931804"/>
              <a:gd name="connsiteX2" fmla="*/ 40035 w 1521724"/>
              <a:gd name="connsiteY2" fmla="*/ 204864 h 931804"/>
              <a:gd name="connsiteX3" fmla="*/ 66485 w 1521724"/>
              <a:gd name="connsiteY3" fmla="*/ 670299 h 931804"/>
              <a:gd name="connsiteX4" fmla="*/ 561394 w 1521724"/>
              <a:gd name="connsiteY4" fmla="*/ 877306 h 931804"/>
              <a:gd name="connsiteX5" fmla="*/ 1187814 w 1521724"/>
              <a:gd name="connsiteY5" fmla="*/ 924610 h 931804"/>
              <a:gd name="connsiteX6" fmla="*/ 1520286 w 1521724"/>
              <a:gd name="connsiteY6" fmla="*/ 754755 h 931804"/>
              <a:gd name="connsiteX7" fmla="*/ 1290709 w 1521724"/>
              <a:gd name="connsiteY7" fmla="*/ 243769 h 931804"/>
              <a:gd name="connsiteX8" fmla="*/ 878270 w 1521724"/>
              <a:gd name="connsiteY8" fmla="*/ 291079 h 931804"/>
              <a:gd name="connsiteX0" fmla="*/ 878270 w 1521724"/>
              <a:gd name="connsiteY0" fmla="*/ 291079 h 931804"/>
              <a:gd name="connsiteX1" fmla="*/ 542896 w 1521724"/>
              <a:gd name="connsiteY1" fmla="*/ 780 h 931804"/>
              <a:gd name="connsiteX2" fmla="*/ 40035 w 1521724"/>
              <a:gd name="connsiteY2" fmla="*/ 204864 h 931804"/>
              <a:gd name="connsiteX3" fmla="*/ 66485 w 1521724"/>
              <a:gd name="connsiteY3" fmla="*/ 670299 h 931804"/>
              <a:gd name="connsiteX4" fmla="*/ 561394 w 1521724"/>
              <a:gd name="connsiteY4" fmla="*/ 877306 h 931804"/>
              <a:gd name="connsiteX5" fmla="*/ 1187814 w 1521724"/>
              <a:gd name="connsiteY5" fmla="*/ 924610 h 931804"/>
              <a:gd name="connsiteX6" fmla="*/ 1520286 w 1521724"/>
              <a:gd name="connsiteY6" fmla="*/ 754755 h 931804"/>
              <a:gd name="connsiteX7" fmla="*/ 1290709 w 1521724"/>
              <a:gd name="connsiteY7" fmla="*/ 243769 h 931804"/>
              <a:gd name="connsiteX8" fmla="*/ 878270 w 1521724"/>
              <a:gd name="connsiteY8" fmla="*/ 291079 h 931804"/>
              <a:gd name="connsiteX0" fmla="*/ 878270 w 1521724"/>
              <a:gd name="connsiteY0" fmla="*/ 291079 h 931804"/>
              <a:gd name="connsiteX1" fmla="*/ 542896 w 1521724"/>
              <a:gd name="connsiteY1" fmla="*/ 780 h 931804"/>
              <a:gd name="connsiteX2" fmla="*/ 40035 w 1521724"/>
              <a:gd name="connsiteY2" fmla="*/ 204864 h 931804"/>
              <a:gd name="connsiteX3" fmla="*/ 66485 w 1521724"/>
              <a:gd name="connsiteY3" fmla="*/ 670299 h 931804"/>
              <a:gd name="connsiteX4" fmla="*/ 561394 w 1521724"/>
              <a:gd name="connsiteY4" fmla="*/ 877306 h 931804"/>
              <a:gd name="connsiteX5" fmla="*/ 1187814 w 1521724"/>
              <a:gd name="connsiteY5" fmla="*/ 924610 h 931804"/>
              <a:gd name="connsiteX6" fmla="*/ 1520286 w 1521724"/>
              <a:gd name="connsiteY6" fmla="*/ 754755 h 931804"/>
              <a:gd name="connsiteX7" fmla="*/ 1290709 w 1521724"/>
              <a:gd name="connsiteY7" fmla="*/ 243769 h 931804"/>
              <a:gd name="connsiteX8" fmla="*/ 878270 w 1521724"/>
              <a:gd name="connsiteY8" fmla="*/ 291079 h 931804"/>
              <a:gd name="connsiteX0" fmla="*/ 878270 w 1523290"/>
              <a:gd name="connsiteY0" fmla="*/ 291079 h 931804"/>
              <a:gd name="connsiteX1" fmla="*/ 542896 w 1523290"/>
              <a:gd name="connsiteY1" fmla="*/ 780 h 931804"/>
              <a:gd name="connsiteX2" fmla="*/ 40035 w 1523290"/>
              <a:gd name="connsiteY2" fmla="*/ 204864 h 931804"/>
              <a:gd name="connsiteX3" fmla="*/ 66485 w 1523290"/>
              <a:gd name="connsiteY3" fmla="*/ 670299 h 931804"/>
              <a:gd name="connsiteX4" fmla="*/ 561394 w 1523290"/>
              <a:gd name="connsiteY4" fmla="*/ 877306 h 931804"/>
              <a:gd name="connsiteX5" fmla="*/ 1187814 w 1523290"/>
              <a:gd name="connsiteY5" fmla="*/ 924610 h 931804"/>
              <a:gd name="connsiteX6" fmla="*/ 1520286 w 1523290"/>
              <a:gd name="connsiteY6" fmla="*/ 754755 h 931804"/>
              <a:gd name="connsiteX7" fmla="*/ 1290709 w 1523290"/>
              <a:gd name="connsiteY7" fmla="*/ 243769 h 931804"/>
              <a:gd name="connsiteX8" fmla="*/ 878270 w 1523290"/>
              <a:gd name="connsiteY8" fmla="*/ 291079 h 931804"/>
              <a:gd name="connsiteX0" fmla="*/ 878270 w 1523290"/>
              <a:gd name="connsiteY0" fmla="*/ 202356 h 843081"/>
              <a:gd name="connsiteX1" fmla="*/ 534494 w 1523290"/>
              <a:gd name="connsiteY1" fmla="*/ 2349 h 843081"/>
              <a:gd name="connsiteX2" fmla="*/ 40035 w 1523290"/>
              <a:gd name="connsiteY2" fmla="*/ 116141 h 843081"/>
              <a:gd name="connsiteX3" fmla="*/ 66485 w 1523290"/>
              <a:gd name="connsiteY3" fmla="*/ 581576 h 843081"/>
              <a:gd name="connsiteX4" fmla="*/ 561394 w 1523290"/>
              <a:gd name="connsiteY4" fmla="*/ 788583 h 843081"/>
              <a:gd name="connsiteX5" fmla="*/ 1187814 w 1523290"/>
              <a:gd name="connsiteY5" fmla="*/ 835887 h 843081"/>
              <a:gd name="connsiteX6" fmla="*/ 1520286 w 1523290"/>
              <a:gd name="connsiteY6" fmla="*/ 666032 h 843081"/>
              <a:gd name="connsiteX7" fmla="*/ 1290709 w 1523290"/>
              <a:gd name="connsiteY7" fmla="*/ 155046 h 843081"/>
              <a:gd name="connsiteX8" fmla="*/ 878270 w 1523290"/>
              <a:gd name="connsiteY8" fmla="*/ 202356 h 843081"/>
              <a:gd name="connsiteX0" fmla="*/ 878270 w 1523290"/>
              <a:gd name="connsiteY0" fmla="*/ 238751 h 879476"/>
              <a:gd name="connsiteX1" fmla="*/ 515080 w 1523290"/>
              <a:gd name="connsiteY1" fmla="*/ 1295 h 879476"/>
              <a:gd name="connsiteX2" fmla="*/ 40035 w 1523290"/>
              <a:gd name="connsiteY2" fmla="*/ 152536 h 879476"/>
              <a:gd name="connsiteX3" fmla="*/ 66485 w 1523290"/>
              <a:gd name="connsiteY3" fmla="*/ 617971 h 879476"/>
              <a:gd name="connsiteX4" fmla="*/ 561394 w 1523290"/>
              <a:gd name="connsiteY4" fmla="*/ 824978 h 879476"/>
              <a:gd name="connsiteX5" fmla="*/ 1187814 w 1523290"/>
              <a:gd name="connsiteY5" fmla="*/ 872282 h 879476"/>
              <a:gd name="connsiteX6" fmla="*/ 1520286 w 1523290"/>
              <a:gd name="connsiteY6" fmla="*/ 702427 h 879476"/>
              <a:gd name="connsiteX7" fmla="*/ 1290709 w 1523290"/>
              <a:gd name="connsiteY7" fmla="*/ 191441 h 879476"/>
              <a:gd name="connsiteX8" fmla="*/ 878270 w 1523290"/>
              <a:gd name="connsiteY8" fmla="*/ 238751 h 879476"/>
              <a:gd name="connsiteX0" fmla="*/ 878270 w 1523290"/>
              <a:gd name="connsiteY0" fmla="*/ 277980 h 918705"/>
              <a:gd name="connsiteX1" fmla="*/ 481780 w 1523290"/>
              <a:gd name="connsiteY1" fmla="*/ 866 h 918705"/>
              <a:gd name="connsiteX2" fmla="*/ 40035 w 1523290"/>
              <a:gd name="connsiteY2" fmla="*/ 191765 h 918705"/>
              <a:gd name="connsiteX3" fmla="*/ 66485 w 1523290"/>
              <a:gd name="connsiteY3" fmla="*/ 657200 h 918705"/>
              <a:gd name="connsiteX4" fmla="*/ 561394 w 1523290"/>
              <a:gd name="connsiteY4" fmla="*/ 864207 h 918705"/>
              <a:gd name="connsiteX5" fmla="*/ 1187814 w 1523290"/>
              <a:gd name="connsiteY5" fmla="*/ 911511 h 918705"/>
              <a:gd name="connsiteX6" fmla="*/ 1520286 w 1523290"/>
              <a:gd name="connsiteY6" fmla="*/ 741656 h 918705"/>
              <a:gd name="connsiteX7" fmla="*/ 1290709 w 1523290"/>
              <a:gd name="connsiteY7" fmla="*/ 230670 h 918705"/>
              <a:gd name="connsiteX8" fmla="*/ 878270 w 1523290"/>
              <a:gd name="connsiteY8" fmla="*/ 277980 h 918705"/>
              <a:gd name="connsiteX0" fmla="*/ 884610 w 1529630"/>
              <a:gd name="connsiteY0" fmla="*/ 306886 h 947611"/>
              <a:gd name="connsiteX1" fmla="*/ 492701 w 1529630"/>
              <a:gd name="connsiteY1" fmla="*/ 800 h 947611"/>
              <a:gd name="connsiteX2" fmla="*/ 46375 w 1529630"/>
              <a:gd name="connsiteY2" fmla="*/ 220671 h 947611"/>
              <a:gd name="connsiteX3" fmla="*/ 72825 w 1529630"/>
              <a:gd name="connsiteY3" fmla="*/ 686106 h 947611"/>
              <a:gd name="connsiteX4" fmla="*/ 567734 w 1529630"/>
              <a:gd name="connsiteY4" fmla="*/ 893113 h 947611"/>
              <a:gd name="connsiteX5" fmla="*/ 1194154 w 1529630"/>
              <a:gd name="connsiteY5" fmla="*/ 940417 h 947611"/>
              <a:gd name="connsiteX6" fmla="*/ 1526626 w 1529630"/>
              <a:gd name="connsiteY6" fmla="*/ 770562 h 947611"/>
              <a:gd name="connsiteX7" fmla="*/ 1297049 w 1529630"/>
              <a:gd name="connsiteY7" fmla="*/ 259576 h 947611"/>
              <a:gd name="connsiteX8" fmla="*/ 884610 w 1529630"/>
              <a:gd name="connsiteY8" fmla="*/ 306886 h 947611"/>
              <a:gd name="connsiteX0" fmla="*/ 884610 w 1529630"/>
              <a:gd name="connsiteY0" fmla="*/ 306886 h 947611"/>
              <a:gd name="connsiteX1" fmla="*/ 492701 w 1529630"/>
              <a:gd name="connsiteY1" fmla="*/ 800 h 947611"/>
              <a:gd name="connsiteX2" fmla="*/ 46375 w 1529630"/>
              <a:gd name="connsiteY2" fmla="*/ 220671 h 947611"/>
              <a:gd name="connsiteX3" fmla="*/ 72825 w 1529630"/>
              <a:gd name="connsiteY3" fmla="*/ 686106 h 947611"/>
              <a:gd name="connsiteX4" fmla="*/ 567734 w 1529630"/>
              <a:gd name="connsiteY4" fmla="*/ 893113 h 947611"/>
              <a:gd name="connsiteX5" fmla="*/ 1194154 w 1529630"/>
              <a:gd name="connsiteY5" fmla="*/ 940417 h 947611"/>
              <a:gd name="connsiteX6" fmla="*/ 1526626 w 1529630"/>
              <a:gd name="connsiteY6" fmla="*/ 770562 h 947611"/>
              <a:gd name="connsiteX7" fmla="*/ 1297049 w 1529630"/>
              <a:gd name="connsiteY7" fmla="*/ 259576 h 947611"/>
              <a:gd name="connsiteX8" fmla="*/ 884610 w 1529630"/>
              <a:gd name="connsiteY8" fmla="*/ 306886 h 947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9630" h="947611">
                <a:moveTo>
                  <a:pt x="884610" y="306886"/>
                </a:moveTo>
                <a:cubicBezTo>
                  <a:pt x="750552" y="263757"/>
                  <a:pt x="738882" y="12435"/>
                  <a:pt x="492701" y="800"/>
                </a:cubicBezTo>
                <a:cubicBezTo>
                  <a:pt x="246520" y="-10835"/>
                  <a:pt x="116354" y="106453"/>
                  <a:pt x="46375" y="220671"/>
                </a:cubicBezTo>
                <a:cubicBezTo>
                  <a:pt x="-23604" y="334889"/>
                  <a:pt x="-14068" y="574032"/>
                  <a:pt x="72825" y="686106"/>
                </a:cubicBezTo>
                <a:cubicBezTo>
                  <a:pt x="159718" y="798180"/>
                  <a:pt x="380846" y="850728"/>
                  <a:pt x="567734" y="893113"/>
                </a:cubicBezTo>
                <a:cubicBezTo>
                  <a:pt x="754622" y="935498"/>
                  <a:pt x="1034339" y="960842"/>
                  <a:pt x="1194154" y="940417"/>
                </a:cubicBezTo>
                <a:cubicBezTo>
                  <a:pt x="1353969" y="919992"/>
                  <a:pt x="1509477" y="884035"/>
                  <a:pt x="1526626" y="770562"/>
                </a:cubicBezTo>
                <a:cubicBezTo>
                  <a:pt x="1543775" y="657089"/>
                  <a:pt x="1490155" y="339707"/>
                  <a:pt x="1297049" y="259576"/>
                </a:cubicBezTo>
                <a:cubicBezTo>
                  <a:pt x="1175137" y="208988"/>
                  <a:pt x="1018668" y="350015"/>
                  <a:pt x="884610" y="306886"/>
                </a:cubicBezTo>
                <a:close/>
              </a:path>
            </a:pathLst>
          </a:custGeom>
          <a:solidFill>
            <a:srgbClr val="AB7269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nl-NL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981BDC3D-15B5-CC45-974B-B6A238BE8AA7}"/>
              </a:ext>
            </a:extLst>
          </p:cNvPr>
          <p:cNvSpPr/>
          <p:nvPr/>
        </p:nvSpPr>
        <p:spPr>
          <a:xfrm rot="8208376" flipV="1">
            <a:off x="3470205" y="3257292"/>
            <a:ext cx="1569479" cy="1560299"/>
          </a:xfrm>
          <a:custGeom>
            <a:avLst/>
            <a:gdLst>
              <a:gd name="connsiteX0" fmla="*/ 673100 w 1485900"/>
              <a:gd name="connsiteY0" fmla="*/ 0 h 863600"/>
              <a:gd name="connsiteX1" fmla="*/ 114300 w 1485900"/>
              <a:gd name="connsiteY1" fmla="*/ 114300 h 863600"/>
              <a:gd name="connsiteX2" fmla="*/ 0 w 1485900"/>
              <a:gd name="connsiteY2" fmla="*/ 698500 h 863600"/>
              <a:gd name="connsiteX3" fmla="*/ 647700 w 1485900"/>
              <a:gd name="connsiteY3" fmla="*/ 863600 h 863600"/>
              <a:gd name="connsiteX4" fmla="*/ 927100 w 1485900"/>
              <a:gd name="connsiteY4" fmla="*/ 622300 h 863600"/>
              <a:gd name="connsiteX5" fmla="*/ 1346200 w 1485900"/>
              <a:gd name="connsiteY5" fmla="*/ 723900 h 863600"/>
              <a:gd name="connsiteX6" fmla="*/ 1485900 w 1485900"/>
              <a:gd name="connsiteY6" fmla="*/ 241300 h 863600"/>
              <a:gd name="connsiteX7" fmla="*/ 673100 w 1485900"/>
              <a:gd name="connsiteY7" fmla="*/ 0 h 863600"/>
              <a:gd name="connsiteX0" fmla="*/ 673100 w 1485900"/>
              <a:gd name="connsiteY0" fmla="*/ 7529 h 871129"/>
              <a:gd name="connsiteX1" fmla="*/ 114300 w 1485900"/>
              <a:gd name="connsiteY1" fmla="*/ 121829 h 871129"/>
              <a:gd name="connsiteX2" fmla="*/ 0 w 1485900"/>
              <a:gd name="connsiteY2" fmla="*/ 706029 h 871129"/>
              <a:gd name="connsiteX3" fmla="*/ 647700 w 1485900"/>
              <a:gd name="connsiteY3" fmla="*/ 871129 h 871129"/>
              <a:gd name="connsiteX4" fmla="*/ 927100 w 1485900"/>
              <a:gd name="connsiteY4" fmla="*/ 629829 h 871129"/>
              <a:gd name="connsiteX5" fmla="*/ 1346200 w 1485900"/>
              <a:gd name="connsiteY5" fmla="*/ 731429 h 871129"/>
              <a:gd name="connsiteX6" fmla="*/ 1485900 w 1485900"/>
              <a:gd name="connsiteY6" fmla="*/ 248829 h 871129"/>
              <a:gd name="connsiteX7" fmla="*/ 673100 w 1485900"/>
              <a:gd name="connsiteY7" fmla="*/ 7529 h 871129"/>
              <a:gd name="connsiteX0" fmla="*/ 673100 w 1485900"/>
              <a:gd name="connsiteY0" fmla="*/ 15087 h 878687"/>
              <a:gd name="connsiteX1" fmla="*/ 114300 w 1485900"/>
              <a:gd name="connsiteY1" fmla="*/ 129387 h 878687"/>
              <a:gd name="connsiteX2" fmla="*/ 0 w 1485900"/>
              <a:gd name="connsiteY2" fmla="*/ 713587 h 878687"/>
              <a:gd name="connsiteX3" fmla="*/ 647700 w 1485900"/>
              <a:gd name="connsiteY3" fmla="*/ 878687 h 878687"/>
              <a:gd name="connsiteX4" fmla="*/ 927100 w 1485900"/>
              <a:gd name="connsiteY4" fmla="*/ 637387 h 878687"/>
              <a:gd name="connsiteX5" fmla="*/ 1346200 w 1485900"/>
              <a:gd name="connsiteY5" fmla="*/ 738987 h 878687"/>
              <a:gd name="connsiteX6" fmla="*/ 1485900 w 1485900"/>
              <a:gd name="connsiteY6" fmla="*/ 256387 h 878687"/>
              <a:gd name="connsiteX7" fmla="*/ 673100 w 1485900"/>
              <a:gd name="connsiteY7" fmla="*/ 15087 h 878687"/>
              <a:gd name="connsiteX0" fmla="*/ 674295 w 1487095"/>
              <a:gd name="connsiteY0" fmla="*/ 15087 h 881438"/>
              <a:gd name="connsiteX1" fmla="*/ 115495 w 1487095"/>
              <a:gd name="connsiteY1" fmla="*/ 129387 h 881438"/>
              <a:gd name="connsiteX2" fmla="*/ 1195 w 1487095"/>
              <a:gd name="connsiteY2" fmla="*/ 713587 h 881438"/>
              <a:gd name="connsiteX3" fmla="*/ 648895 w 1487095"/>
              <a:gd name="connsiteY3" fmla="*/ 878687 h 881438"/>
              <a:gd name="connsiteX4" fmla="*/ 928295 w 1487095"/>
              <a:gd name="connsiteY4" fmla="*/ 637387 h 881438"/>
              <a:gd name="connsiteX5" fmla="*/ 1347395 w 1487095"/>
              <a:gd name="connsiteY5" fmla="*/ 738987 h 881438"/>
              <a:gd name="connsiteX6" fmla="*/ 1487095 w 1487095"/>
              <a:gd name="connsiteY6" fmla="*/ 256387 h 881438"/>
              <a:gd name="connsiteX7" fmla="*/ 674295 w 1487095"/>
              <a:gd name="connsiteY7" fmla="*/ 15087 h 881438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8272"/>
              <a:gd name="connsiteY0" fmla="*/ 15087 h 913266"/>
              <a:gd name="connsiteX1" fmla="*/ 114300 w 1488272"/>
              <a:gd name="connsiteY1" fmla="*/ 129387 h 913266"/>
              <a:gd name="connsiteX2" fmla="*/ 0 w 1488272"/>
              <a:gd name="connsiteY2" fmla="*/ 713587 h 913266"/>
              <a:gd name="connsiteX3" fmla="*/ 647700 w 1488272"/>
              <a:gd name="connsiteY3" fmla="*/ 878687 h 913266"/>
              <a:gd name="connsiteX4" fmla="*/ 927100 w 1488272"/>
              <a:gd name="connsiteY4" fmla="*/ 637387 h 913266"/>
              <a:gd name="connsiteX5" fmla="*/ 1346200 w 1488272"/>
              <a:gd name="connsiteY5" fmla="*/ 738987 h 913266"/>
              <a:gd name="connsiteX6" fmla="*/ 1485900 w 1488272"/>
              <a:gd name="connsiteY6" fmla="*/ 256387 h 913266"/>
              <a:gd name="connsiteX7" fmla="*/ 673100 w 1488272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8272"/>
              <a:gd name="connsiteY0" fmla="*/ 15087 h 913266"/>
              <a:gd name="connsiteX1" fmla="*/ 114300 w 1488272"/>
              <a:gd name="connsiteY1" fmla="*/ 129387 h 913266"/>
              <a:gd name="connsiteX2" fmla="*/ 0 w 1488272"/>
              <a:gd name="connsiteY2" fmla="*/ 713587 h 913266"/>
              <a:gd name="connsiteX3" fmla="*/ 647700 w 1488272"/>
              <a:gd name="connsiteY3" fmla="*/ 878687 h 913266"/>
              <a:gd name="connsiteX4" fmla="*/ 927100 w 1488272"/>
              <a:gd name="connsiteY4" fmla="*/ 637387 h 913266"/>
              <a:gd name="connsiteX5" fmla="*/ 1346200 w 1488272"/>
              <a:gd name="connsiteY5" fmla="*/ 738987 h 913266"/>
              <a:gd name="connsiteX6" fmla="*/ 1485900 w 1488272"/>
              <a:gd name="connsiteY6" fmla="*/ 256387 h 913266"/>
              <a:gd name="connsiteX7" fmla="*/ 673100 w 1488272"/>
              <a:gd name="connsiteY7" fmla="*/ 15087 h 913266"/>
              <a:gd name="connsiteX0" fmla="*/ 673100 w 1494935"/>
              <a:gd name="connsiteY0" fmla="*/ 15087 h 913266"/>
              <a:gd name="connsiteX1" fmla="*/ 114300 w 1494935"/>
              <a:gd name="connsiteY1" fmla="*/ 129387 h 913266"/>
              <a:gd name="connsiteX2" fmla="*/ 0 w 1494935"/>
              <a:gd name="connsiteY2" fmla="*/ 713587 h 913266"/>
              <a:gd name="connsiteX3" fmla="*/ 647700 w 1494935"/>
              <a:gd name="connsiteY3" fmla="*/ 878687 h 913266"/>
              <a:gd name="connsiteX4" fmla="*/ 927100 w 1494935"/>
              <a:gd name="connsiteY4" fmla="*/ 637387 h 913266"/>
              <a:gd name="connsiteX5" fmla="*/ 1346200 w 1494935"/>
              <a:gd name="connsiteY5" fmla="*/ 738987 h 913266"/>
              <a:gd name="connsiteX6" fmla="*/ 1485900 w 1494935"/>
              <a:gd name="connsiteY6" fmla="*/ 256387 h 913266"/>
              <a:gd name="connsiteX7" fmla="*/ 673100 w 1494935"/>
              <a:gd name="connsiteY7" fmla="*/ 15087 h 913266"/>
              <a:gd name="connsiteX0" fmla="*/ 673100 w 1450156"/>
              <a:gd name="connsiteY0" fmla="*/ 15087 h 913266"/>
              <a:gd name="connsiteX1" fmla="*/ 114300 w 1450156"/>
              <a:gd name="connsiteY1" fmla="*/ 129387 h 913266"/>
              <a:gd name="connsiteX2" fmla="*/ 0 w 1450156"/>
              <a:gd name="connsiteY2" fmla="*/ 713587 h 913266"/>
              <a:gd name="connsiteX3" fmla="*/ 647700 w 1450156"/>
              <a:gd name="connsiteY3" fmla="*/ 878687 h 913266"/>
              <a:gd name="connsiteX4" fmla="*/ 927100 w 1450156"/>
              <a:gd name="connsiteY4" fmla="*/ 637387 h 913266"/>
              <a:gd name="connsiteX5" fmla="*/ 1346200 w 1450156"/>
              <a:gd name="connsiteY5" fmla="*/ 738987 h 913266"/>
              <a:gd name="connsiteX6" fmla="*/ 1432560 w 1450156"/>
              <a:gd name="connsiteY6" fmla="*/ 256387 h 913266"/>
              <a:gd name="connsiteX7" fmla="*/ 673100 w 1450156"/>
              <a:gd name="connsiteY7" fmla="*/ 15087 h 913266"/>
              <a:gd name="connsiteX0" fmla="*/ 673100 w 1452882"/>
              <a:gd name="connsiteY0" fmla="*/ 15087 h 913266"/>
              <a:gd name="connsiteX1" fmla="*/ 114300 w 1452882"/>
              <a:gd name="connsiteY1" fmla="*/ 129387 h 913266"/>
              <a:gd name="connsiteX2" fmla="*/ 0 w 1452882"/>
              <a:gd name="connsiteY2" fmla="*/ 713587 h 913266"/>
              <a:gd name="connsiteX3" fmla="*/ 647700 w 1452882"/>
              <a:gd name="connsiteY3" fmla="*/ 878687 h 913266"/>
              <a:gd name="connsiteX4" fmla="*/ 927100 w 1452882"/>
              <a:gd name="connsiteY4" fmla="*/ 637387 h 913266"/>
              <a:gd name="connsiteX5" fmla="*/ 1346200 w 1452882"/>
              <a:gd name="connsiteY5" fmla="*/ 738987 h 913266"/>
              <a:gd name="connsiteX6" fmla="*/ 1432560 w 1452882"/>
              <a:gd name="connsiteY6" fmla="*/ 256387 h 913266"/>
              <a:gd name="connsiteX7" fmla="*/ 673100 w 1452882"/>
              <a:gd name="connsiteY7" fmla="*/ 15087 h 913266"/>
              <a:gd name="connsiteX0" fmla="*/ 673100 w 1452882"/>
              <a:gd name="connsiteY0" fmla="*/ 15087 h 913266"/>
              <a:gd name="connsiteX1" fmla="*/ 114300 w 1452882"/>
              <a:gd name="connsiteY1" fmla="*/ 129387 h 913266"/>
              <a:gd name="connsiteX2" fmla="*/ 0 w 1452882"/>
              <a:gd name="connsiteY2" fmla="*/ 713587 h 913266"/>
              <a:gd name="connsiteX3" fmla="*/ 647700 w 1452882"/>
              <a:gd name="connsiteY3" fmla="*/ 878687 h 913266"/>
              <a:gd name="connsiteX4" fmla="*/ 927100 w 1452882"/>
              <a:gd name="connsiteY4" fmla="*/ 637387 h 913266"/>
              <a:gd name="connsiteX5" fmla="*/ 1346200 w 1452882"/>
              <a:gd name="connsiteY5" fmla="*/ 738987 h 913266"/>
              <a:gd name="connsiteX6" fmla="*/ 1432560 w 1452882"/>
              <a:gd name="connsiteY6" fmla="*/ 256387 h 913266"/>
              <a:gd name="connsiteX7" fmla="*/ 673100 w 1452882"/>
              <a:gd name="connsiteY7" fmla="*/ 15087 h 913266"/>
              <a:gd name="connsiteX0" fmla="*/ 673100 w 1475815"/>
              <a:gd name="connsiteY0" fmla="*/ 15087 h 913266"/>
              <a:gd name="connsiteX1" fmla="*/ 114300 w 1475815"/>
              <a:gd name="connsiteY1" fmla="*/ 129387 h 913266"/>
              <a:gd name="connsiteX2" fmla="*/ 0 w 1475815"/>
              <a:gd name="connsiteY2" fmla="*/ 713587 h 913266"/>
              <a:gd name="connsiteX3" fmla="*/ 647700 w 1475815"/>
              <a:gd name="connsiteY3" fmla="*/ 878687 h 913266"/>
              <a:gd name="connsiteX4" fmla="*/ 927100 w 1475815"/>
              <a:gd name="connsiteY4" fmla="*/ 637387 h 913266"/>
              <a:gd name="connsiteX5" fmla="*/ 1323340 w 1475815"/>
              <a:gd name="connsiteY5" fmla="*/ 655167 h 913266"/>
              <a:gd name="connsiteX6" fmla="*/ 1432560 w 1475815"/>
              <a:gd name="connsiteY6" fmla="*/ 256387 h 913266"/>
              <a:gd name="connsiteX7" fmla="*/ 673100 w 1475815"/>
              <a:gd name="connsiteY7" fmla="*/ 15087 h 913266"/>
              <a:gd name="connsiteX0" fmla="*/ 673100 w 1475815"/>
              <a:gd name="connsiteY0" fmla="*/ 15087 h 904918"/>
              <a:gd name="connsiteX1" fmla="*/ 114300 w 1475815"/>
              <a:gd name="connsiteY1" fmla="*/ 129387 h 904918"/>
              <a:gd name="connsiteX2" fmla="*/ 0 w 1475815"/>
              <a:gd name="connsiteY2" fmla="*/ 713587 h 904918"/>
              <a:gd name="connsiteX3" fmla="*/ 647700 w 1475815"/>
              <a:gd name="connsiteY3" fmla="*/ 878687 h 904918"/>
              <a:gd name="connsiteX4" fmla="*/ 927100 w 1475815"/>
              <a:gd name="connsiteY4" fmla="*/ 637387 h 904918"/>
              <a:gd name="connsiteX5" fmla="*/ 1323340 w 1475815"/>
              <a:gd name="connsiteY5" fmla="*/ 655167 h 904918"/>
              <a:gd name="connsiteX6" fmla="*/ 1432560 w 1475815"/>
              <a:gd name="connsiteY6" fmla="*/ 256387 h 904918"/>
              <a:gd name="connsiteX7" fmla="*/ 673100 w 1475815"/>
              <a:gd name="connsiteY7" fmla="*/ 15087 h 904918"/>
              <a:gd name="connsiteX0" fmla="*/ 685799 w 1488514"/>
              <a:gd name="connsiteY0" fmla="*/ 15087 h 907736"/>
              <a:gd name="connsiteX1" fmla="*/ 126999 w 1488514"/>
              <a:gd name="connsiteY1" fmla="*/ 129387 h 907736"/>
              <a:gd name="connsiteX2" fmla="*/ 12699 w 1488514"/>
              <a:gd name="connsiteY2" fmla="*/ 713587 h 907736"/>
              <a:gd name="connsiteX3" fmla="*/ 660399 w 1488514"/>
              <a:gd name="connsiteY3" fmla="*/ 878687 h 907736"/>
              <a:gd name="connsiteX4" fmla="*/ 939799 w 1488514"/>
              <a:gd name="connsiteY4" fmla="*/ 637387 h 907736"/>
              <a:gd name="connsiteX5" fmla="*/ 1336039 w 1488514"/>
              <a:gd name="connsiteY5" fmla="*/ 655167 h 907736"/>
              <a:gd name="connsiteX6" fmla="*/ 1445259 w 1488514"/>
              <a:gd name="connsiteY6" fmla="*/ 256387 h 907736"/>
              <a:gd name="connsiteX7" fmla="*/ 685799 w 1488514"/>
              <a:gd name="connsiteY7" fmla="*/ 15087 h 907736"/>
              <a:gd name="connsiteX0" fmla="*/ 693396 w 1496111"/>
              <a:gd name="connsiteY0" fmla="*/ 15087 h 907736"/>
              <a:gd name="connsiteX1" fmla="*/ 134596 w 1496111"/>
              <a:gd name="connsiteY1" fmla="*/ 129387 h 907736"/>
              <a:gd name="connsiteX2" fmla="*/ 20296 w 1496111"/>
              <a:gd name="connsiteY2" fmla="*/ 713587 h 907736"/>
              <a:gd name="connsiteX3" fmla="*/ 667996 w 1496111"/>
              <a:gd name="connsiteY3" fmla="*/ 878687 h 907736"/>
              <a:gd name="connsiteX4" fmla="*/ 947396 w 1496111"/>
              <a:gd name="connsiteY4" fmla="*/ 637387 h 907736"/>
              <a:gd name="connsiteX5" fmla="*/ 1343636 w 1496111"/>
              <a:gd name="connsiteY5" fmla="*/ 655167 h 907736"/>
              <a:gd name="connsiteX6" fmla="*/ 1452856 w 1496111"/>
              <a:gd name="connsiteY6" fmla="*/ 256387 h 907736"/>
              <a:gd name="connsiteX7" fmla="*/ 693396 w 1496111"/>
              <a:gd name="connsiteY7" fmla="*/ 15087 h 907736"/>
              <a:gd name="connsiteX0" fmla="*/ 624760 w 1427475"/>
              <a:gd name="connsiteY0" fmla="*/ 9989 h 909134"/>
              <a:gd name="connsiteX1" fmla="*/ 65960 w 1427475"/>
              <a:gd name="connsiteY1" fmla="*/ 124289 h 909134"/>
              <a:gd name="connsiteX2" fmla="*/ 46364 w 1427475"/>
              <a:gd name="connsiteY2" fmla="*/ 811970 h 909134"/>
              <a:gd name="connsiteX3" fmla="*/ 599360 w 1427475"/>
              <a:gd name="connsiteY3" fmla="*/ 873589 h 909134"/>
              <a:gd name="connsiteX4" fmla="*/ 878760 w 1427475"/>
              <a:gd name="connsiteY4" fmla="*/ 632289 h 909134"/>
              <a:gd name="connsiteX5" fmla="*/ 1275000 w 1427475"/>
              <a:gd name="connsiteY5" fmla="*/ 650069 h 909134"/>
              <a:gd name="connsiteX6" fmla="*/ 1384220 w 1427475"/>
              <a:gd name="connsiteY6" fmla="*/ 251289 h 909134"/>
              <a:gd name="connsiteX7" fmla="*/ 624760 w 1427475"/>
              <a:gd name="connsiteY7" fmla="*/ 9989 h 909134"/>
              <a:gd name="connsiteX0" fmla="*/ 609161 w 1411876"/>
              <a:gd name="connsiteY0" fmla="*/ 1293 h 881569"/>
              <a:gd name="connsiteX1" fmla="*/ 128155 w 1411876"/>
              <a:gd name="connsiteY1" fmla="*/ 343656 h 881569"/>
              <a:gd name="connsiteX2" fmla="*/ 30765 w 1411876"/>
              <a:gd name="connsiteY2" fmla="*/ 803274 h 881569"/>
              <a:gd name="connsiteX3" fmla="*/ 583761 w 1411876"/>
              <a:gd name="connsiteY3" fmla="*/ 864893 h 881569"/>
              <a:gd name="connsiteX4" fmla="*/ 863161 w 1411876"/>
              <a:gd name="connsiteY4" fmla="*/ 623593 h 881569"/>
              <a:gd name="connsiteX5" fmla="*/ 1259401 w 1411876"/>
              <a:gd name="connsiteY5" fmla="*/ 641373 h 881569"/>
              <a:gd name="connsiteX6" fmla="*/ 1368621 w 1411876"/>
              <a:gd name="connsiteY6" fmla="*/ 242593 h 881569"/>
              <a:gd name="connsiteX7" fmla="*/ 609161 w 1411876"/>
              <a:gd name="connsiteY7" fmla="*/ 1293 h 881569"/>
              <a:gd name="connsiteX0" fmla="*/ 609161 w 1264956"/>
              <a:gd name="connsiteY0" fmla="*/ 45915 h 926191"/>
              <a:gd name="connsiteX1" fmla="*/ 128155 w 1264956"/>
              <a:gd name="connsiteY1" fmla="*/ 388278 h 926191"/>
              <a:gd name="connsiteX2" fmla="*/ 30765 w 1264956"/>
              <a:gd name="connsiteY2" fmla="*/ 847896 h 926191"/>
              <a:gd name="connsiteX3" fmla="*/ 583761 w 1264956"/>
              <a:gd name="connsiteY3" fmla="*/ 909515 h 926191"/>
              <a:gd name="connsiteX4" fmla="*/ 863161 w 1264956"/>
              <a:gd name="connsiteY4" fmla="*/ 668215 h 926191"/>
              <a:gd name="connsiteX5" fmla="*/ 1259401 w 1264956"/>
              <a:gd name="connsiteY5" fmla="*/ 685995 h 926191"/>
              <a:gd name="connsiteX6" fmla="*/ 1062322 w 1264956"/>
              <a:gd name="connsiteY6" fmla="*/ 73448 h 926191"/>
              <a:gd name="connsiteX7" fmla="*/ 609161 w 1264956"/>
              <a:gd name="connsiteY7" fmla="*/ 45915 h 926191"/>
              <a:gd name="connsiteX0" fmla="*/ 609161 w 1137749"/>
              <a:gd name="connsiteY0" fmla="*/ 36228 h 916504"/>
              <a:gd name="connsiteX1" fmla="*/ 128155 w 1137749"/>
              <a:gd name="connsiteY1" fmla="*/ 378591 h 916504"/>
              <a:gd name="connsiteX2" fmla="*/ 30765 w 1137749"/>
              <a:gd name="connsiteY2" fmla="*/ 838209 h 916504"/>
              <a:gd name="connsiteX3" fmla="*/ 583761 w 1137749"/>
              <a:gd name="connsiteY3" fmla="*/ 899828 h 916504"/>
              <a:gd name="connsiteX4" fmla="*/ 863161 w 1137749"/>
              <a:gd name="connsiteY4" fmla="*/ 658528 h 916504"/>
              <a:gd name="connsiteX5" fmla="*/ 1118552 w 1137749"/>
              <a:gd name="connsiteY5" fmla="*/ 512186 h 916504"/>
              <a:gd name="connsiteX6" fmla="*/ 1062322 w 1137749"/>
              <a:gd name="connsiteY6" fmla="*/ 63761 h 916504"/>
              <a:gd name="connsiteX7" fmla="*/ 609161 w 1137749"/>
              <a:gd name="connsiteY7" fmla="*/ 36228 h 916504"/>
              <a:gd name="connsiteX0" fmla="*/ 609161 w 1139771"/>
              <a:gd name="connsiteY0" fmla="*/ 36228 h 911420"/>
              <a:gd name="connsiteX1" fmla="*/ 128155 w 1139771"/>
              <a:gd name="connsiteY1" fmla="*/ 378591 h 911420"/>
              <a:gd name="connsiteX2" fmla="*/ 30765 w 1139771"/>
              <a:gd name="connsiteY2" fmla="*/ 838209 h 911420"/>
              <a:gd name="connsiteX3" fmla="*/ 583761 w 1139771"/>
              <a:gd name="connsiteY3" fmla="*/ 899828 h 911420"/>
              <a:gd name="connsiteX4" fmla="*/ 835700 w 1139771"/>
              <a:gd name="connsiteY4" fmla="*/ 727302 h 911420"/>
              <a:gd name="connsiteX5" fmla="*/ 1118552 w 1139771"/>
              <a:gd name="connsiteY5" fmla="*/ 512186 h 911420"/>
              <a:gd name="connsiteX6" fmla="*/ 1062322 w 1139771"/>
              <a:gd name="connsiteY6" fmla="*/ 63761 h 911420"/>
              <a:gd name="connsiteX7" fmla="*/ 609161 w 1139771"/>
              <a:gd name="connsiteY7" fmla="*/ 36228 h 911420"/>
              <a:gd name="connsiteX0" fmla="*/ 606957 w 1137567"/>
              <a:gd name="connsiteY0" fmla="*/ 36228 h 930223"/>
              <a:gd name="connsiteX1" fmla="*/ 125951 w 1137567"/>
              <a:gd name="connsiteY1" fmla="*/ 378591 h 930223"/>
              <a:gd name="connsiteX2" fmla="*/ 28561 w 1137567"/>
              <a:gd name="connsiteY2" fmla="*/ 838209 h 930223"/>
              <a:gd name="connsiteX3" fmla="*/ 551237 w 1137567"/>
              <a:gd name="connsiteY3" fmla="*/ 922901 h 930223"/>
              <a:gd name="connsiteX4" fmla="*/ 833496 w 1137567"/>
              <a:gd name="connsiteY4" fmla="*/ 727302 h 930223"/>
              <a:gd name="connsiteX5" fmla="*/ 1116348 w 1137567"/>
              <a:gd name="connsiteY5" fmla="*/ 512186 h 930223"/>
              <a:gd name="connsiteX6" fmla="*/ 1060118 w 1137567"/>
              <a:gd name="connsiteY6" fmla="*/ 63761 h 930223"/>
              <a:gd name="connsiteX7" fmla="*/ 606957 w 1137567"/>
              <a:gd name="connsiteY7" fmla="*/ 36228 h 930223"/>
              <a:gd name="connsiteX0" fmla="*/ 653112 w 1183722"/>
              <a:gd name="connsiteY0" fmla="*/ 36228 h 953175"/>
              <a:gd name="connsiteX1" fmla="*/ 172106 w 1183722"/>
              <a:gd name="connsiteY1" fmla="*/ 378591 h 953175"/>
              <a:gd name="connsiteX2" fmla="*/ 21768 w 1183722"/>
              <a:gd name="connsiteY2" fmla="*/ 894460 h 953175"/>
              <a:gd name="connsiteX3" fmla="*/ 597392 w 1183722"/>
              <a:gd name="connsiteY3" fmla="*/ 922901 h 953175"/>
              <a:gd name="connsiteX4" fmla="*/ 879651 w 1183722"/>
              <a:gd name="connsiteY4" fmla="*/ 727302 h 953175"/>
              <a:gd name="connsiteX5" fmla="*/ 1162503 w 1183722"/>
              <a:gd name="connsiteY5" fmla="*/ 512186 h 953175"/>
              <a:gd name="connsiteX6" fmla="*/ 1106273 w 1183722"/>
              <a:gd name="connsiteY6" fmla="*/ 63761 h 953175"/>
              <a:gd name="connsiteX7" fmla="*/ 653112 w 1183722"/>
              <a:gd name="connsiteY7" fmla="*/ 36228 h 953175"/>
              <a:gd name="connsiteX0" fmla="*/ 702315 w 1232925"/>
              <a:gd name="connsiteY0" fmla="*/ 34910 h 953101"/>
              <a:gd name="connsiteX1" fmla="*/ 78930 w 1232925"/>
              <a:gd name="connsiteY1" fmla="*/ 357946 h 953101"/>
              <a:gd name="connsiteX2" fmla="*/ 70971 w 1232925"/>
              <a:gd name="connsiteY2" fmla="*/ 893142 h 953101"/>
              <a:gd name="connsiteX3" fmla="*/ 646595 w 1232925"/>
              <a:gd name="connsiteY3" fmla="*/ 921583 h 953101"/>
              <a:gd name="connsiteX4" fmla="*/ 928854 w 1232925"/>
              <a:gd name="connsiteY4" fmla="*/ 725984 h 953101"/>
              <a:gd name="connsiteX5" fmla="*/ 1211706 w 1232925"/>
              <a:gd name="connsiteY5" fmla="*/ 510868 h 953101"/>
              <a:gd name="connsiteX6" fmla="*/ 1155476 w 1232925"/>
              <a:gd name="connsiteY6" fmla="*/ 62443 h 953101"/>
              <a:gd name="connsiteX7" fmla="*/ 702315 w 1232925"/>
              <a:gd name="connsiteY7" fmla="*/ 34910 h 953101"/>
              <a:gd name="connsiteX0" fmla="*/ 713218 w 1243828"/>
              <a:gd name="connsiteY0" fmla="*/ 34910 h 942782"/>
              <a:gd name="connsiteX1" fmla="*/ 89833 w 1243828"/>
              <a:gd name="connsiteY1" fmla="*/ 357946 h 942782"/>
              <a:gd name="connsiteX2" fmla="*/ 81874 w 1243828"/>
              <a:gd name="connsiteY2" fmla="*/ 893142 h 942782"/>
              <a:gd name="connsiteX3" fmla="*/ 657498 w 1243828"/>
              <a:gd name="connsiteY3" fmla="*/ 921583 h 942782"/>
              <a:gd name="connsiteX4" fmla="*/ 939757 w 1243828"/>
              <a:gd name="connsiteY4" fmla="*/ 725984 h 942782"/>
              <a:gd name="connsiteX5" fmla="*/ 1222609 w 1243828"/>
              <a:gd name="connsiteY5" fmla="*/ 510868 h 942782"/>
              <a:gd name="connsiteX6" fmla="*/ 1166379 w 1243828"/>
              <a:gd name="connsiteY6" fmla="*/ 62443 h 942782"/>
              <a:gd name="connsiteX7" fmla="*/ 713218 w 1243828"/>
              <a:gd name="connsiteY7" fmla="*/ 34910 h 942782"/>
              <a:gd name="connsiteX0" fmla="*/ 713218 w 1224451"/>
              <a:gd name="connsiteY0" fmla="*/ 22806 h 930678"/>
              <a:gd name="connsiteX1" fmla="*/ 89833 w 1224451"/>
              <a:gd name="connsiteY1" fmla="*/ 345842 h 930678"/>
              <a:gd name="connsiteX2" fmla="*/ 81874 w 1224451"/>
              <a:gd name="connsiteY2" fmla="*/ 881038 h 930678"/>
              <a:gd name="connsiteX3" fmla="*/ 657498 w 1224451"/>
              <a:gd name="connsiteY3" fmla="*/ 909479 h 930678"/>
              <a:gd name="connsiteX4" fmla="*/ 939757 w 1224451"/>
              <a:gd name="connsiteY4" fmla="*/ 713880 h 930678"/>
              <a:gd name="connsiteX5" fmla="*/ 1222609 w 1224451"/>
              <a:gd name="connsiteY5" fmla="*/ 498764 h 930678"/>
              <a:gd name="connsiteX6" fmla="*/ 1044657 w 1224451"/>
              <a:gd name="connsiteY6" fmla="*/ 79129 h 930678"/>
              <a:gd name="connsiteX7" fmla="*/ 713218 w 1224451"/>
              <a:gd name="connsiteY7" fmla="*/ 22806 h 930678"/>
              <a:gd name="connsiteX0" fmla="*/ 713218 w 1162261"/>
              <a:gd name="connsiteY0" fmla="*/ 22823 h 930695"/>
              <a:gd name="connsiteX1" fmla="*/ 89833 w 1162261"/>
              <a:gd name="connsiteY1" fmla="*/ 345859 h 930695"/>
              <a:gd name="connsiteX2" fmla="*/ 81874 w 1162261"/>
              <a:gd name="connsiteY2" fmla="*/ 881055 h 930695"/>
              <a:gd name="connsiteX3" fmla="*/ 657498 w 1162261"/>
              <a:gd name="connsiteY3" fmla="*/ 909496 h 930695"/>
              <a:gd name="connsiteX4" fmla="*/ 939757 w 1162261"/>
              <a:gd name="connsiteY4" fmla="*/ 713897 h 930695"/>
              <a:gd name="connsiteX5" fmla="*/ 1159110 w 1162261"/>
              <a:gd name="connsiteY5" fmla="*/ 499224 h 930695"/>
              <a:gd name="connsiteX6" fmla="*/ 1044657 w 1162261"/>
              <a:gd name="connsiteY6" fmla="*/ 79146 h 930695"/>
              <a:gd name="connsiteX7" fmla="*/ 713218 w 1162261"/>
              <a:gd name="connsiteY7" fmla="*/ 22823 h 930695"/>
              <a:gd name="connsiteX0" fmla="*/ 521815 w 1154048"/>
              <a:gd name="connsiteY0" fmla="*/ 113627 h 866084"/>
              <a:gd name="connsiteX1" fmla="*/ 79879 w 1154048"/>
              <a:gd name="connsiteY1" fmla="*/ 281248 h 866084"/>
              <a:gd name="connsiteX2" fmla="*/ 71920 w 1154048"/>
              <a:gd name="connsiteY2" fmla="*/ 816444 h 866084"/>
              <a:gd name="connsiteX3" fmla="*/ 647544 w 1154048"/>
              <a:gd name="connsiteY3" fmla="*/ 844885 h 866084"/>
              <a:gd name="connsiteX4" fmla="*/ 929803 w 1154048"/>
              <a:gd name="connsiteY4" fmla="*/ 649286 h 866084"/>
              <a:gd name="connsiteX5" fmla="*/ 1149156 w 1154048"/>
              <a:gd name="connsiteY5" fmla="*/ 434613 h 866084"/>
              <a:gd name="connsiteX6" fmla="*/ 1034703 w 1154048"/>
              <a:gd name="connsiteY6" fmla="*/ 14535 h 866084"/>
              <a:gd name="connsiteX7" fmla="*/ 521815 w 1154048"/>
              <a:gd name="connsiteY7" fmla="*/ 113627 h 866084"/>
              <a:gd name="connsiteX0" fmla="*/ 515742 w 1147975"/>
              <a:gd name="connsiteY0" fmla="*/ 115577 h 870973"/>
              <a:gd name="connsiteX1" fmla="*/ 62971 w 1147975"/>
              <a:gd name="connsiteY1" fmla="*/ 401927 h 870973"/>
              <a:gd name="connsiteX2" fmla="*/ 65847 w 1147975"/>
              <a:gd name="connsiteY2" fmla="*/ 818394 h 870973"/>
              <a:gd name="connsiteX3" fmla="*/ 641471 w 1147975"/>
              <a:gd name="connsiteY3" fmla="*/ 846835 h 870973"/>
              <a:gd name="connsiteX4" fmla="*/ 923730 w 1147975"/>
              <a:gd name="connsiteY4" fmla="*/ 651236 h 870973"/>
              <a:gd name="connsiteX5" fmla="*/ 1143083 w 1147975"/>
              <a:gd name="connsiteY5" fmla="*/ 436563 h 870973"/>
              <a:gd name="connsiteX6" fmla="*/ 1028630 w 1147975"/>
              <a:gd name="connsiteY6" fmla="*/ 16485 h 870973"/>
              <a:gd name="connsiteX7" fmla="*/ 515742 w 1147975"/>
              <a:gd name="connsiteY7" fmla="*/ 115577 h 870973"/>
              <a:gd name="connsiteX0" fmla="*/ 590014 w 1222247"/>
              <a:gd name="connsiteY0" fmla="*/ 115577 h 928533"/>
              <a:gd name="connsiteX1" fmla="*/ 137243 w 1222247"/>
              <a:gd name="connsiteY1" fmla="*/ 401927 h 928533"/>
              <a:gd name="connsiteX2" fmla="*/ 38703 w 1222247"/>
              <a:gd name="connsiteY2" fmla="*/ 899269 h 928533"/>
              <a:gd name="connsiteX3" fmla="*/ 715743 w 1222247"/>
              <a:gd name="connsiteY3" fmla="*/ 846835 h 928533"/>
              <a:gd name="connsiteX4" fmla="*/ 998002 w 1222247"/>
              <a:gd name="connsiteY4" fmla="*/ 651236 h 928533"/>
              <a:gd name="connsiteX5" fmla="*/ 1217355 w 1222247"/>
              <a:gd name="connsiteY5" fmla="*/ 436563 h 928533"/>
              <a:gd name="connsiteX6" fmla="*/ 1102902 w 1222247"/>
              <a:gd name="connsiteY6" fmla="*/ 16485 h 928533"/>
              <a:gd name="connsiteX7" fmla="*/ 590014 w 1222247"/>
              <a:gd name="connsiteY7" fmla="*/ 115577 h 928533"/>
              <a:gd name="connsiteX0" fmla="*/ 477182 w 1109415"/>
              <a:gd name="connsiteY0" fmla="*/ 115577 h 885211"/>
              <a:gd name="connsiteX1" fmla="*/ 24411 w 1109415"/>
              <a:gd name="connsiteY1" fmla="*/ 401927 h 885211"/>
              <a:gd name="connsiteX2" fmla="*/ 118313 w 1109415"/>
              <a:gd name="connsiteY2" fmla="*/ 842255 h 885211"/>
              <a:gd name="connsiteX3" fmla="*/ 602911 w 1109415"/>
              <a:gd name="connsiteY3" fmla="*/ 846835 h 885211"/>
              <a:gd name="connsiteX4" fmla="*/ 885170 w 1109415"/>
              <a:gd name="connsiteY4" fmla="*/ 651236 h 885211"/>
              <a:gd name="connsiteX5" fmla="*/ 1104523 w 1109415"/>
              <a:gd name="connsiteY5" fmla="*/ 436563 h 885211"/>
              <a:gd name="connsiteX6" fmla="*/ 990070 w 1109415"/>
              <a:gd name="connsiteY6" fmla="*/ 16485 h 885211"/>
              <a:gd name="connsiteX7" fmla="*/ 477182 w 1109415"/>
              <a:gd name="connsiteY7" fmla="*/ 115577 h 885211"/>
              <a:gd name="connsiteX0" fmla="*/ 474345 w 1106578"/>
              <a:gd name="connsiteY0" fmla="*/ 115577 h 945999"/>
              <a:gd name="connsiteX1" fmla="*/ 21574 w 1106578"/>
              <a:gd name="connsiteY1" fmla="*/ 401927 h 945999"/>
              <a:gd name="connsiteX2" fmla="*/ 115476 w 1106578"/>
              <a:gd name="connsiteY2" fmla="*/ 842255 h 945999"/>
              <a:gd name="connsiteX3" fmla="*/ 491381 w 1106578"/>
              <a:gd name="connsiteY3" fmla="*/ 934488 h 945999"/>
              <a:gd name="connsiteX4" fmla="*/ 882333 w 1106578"/>
              <a:gd name="connsiteY4" fmla="*/ 651236 h 945999"/>
              <a:gd name="connsiteX5" fmla="*/ 1101686 w 1106578"/>
              <a:gd name="connsiteY5" fmla="*/ 436563 h 945999"/>
              <a:gd name="connsiteX6" fmla="*/ 987233 w 1106578"/>
              <a:gd name="connsiteY6" fmla="*/ 16485 h 945999"/>
              <a:gd name="connsiteX7" fmla="*/ 474345 w 1106578"/>
              <a:gd name="connsiteY7" fmla="*/ 115577 h 945999"/>
              <a:gd name="connsiteX0" fmla="*/ 474345 w 1106578"/>
              <a:gd name="connsiteY0" fmla="*/ 115577 h 945864"/>
              <a:gd name="connsiteX1" fmla="*/ 21574 w 1106578"/>
              <a:gd name="connsiteY1" fmla="*/ 401927 h 945864"/>
              <a:gd name="connsiteX2" fmla="*/ 115476 w 1106578"/>
              <a:gd name="connsiteY2" fmla="*/ 842255 h 945864"/>
              <a:gd name="connsiteX3" fmla="*/ 491381 w 1106578"/>
              <a:gd name="connsiteY3" fmla="*/ 934488 h 945864"/>
              <a:gd name="connsiteX4" fmla="*/ 719883 w 1106578"/>
              <a:gd name="connsiteY4" fmla="*/ 653158 h 945864"/>
              <a:gd name="connsiteX5" fmla="*/ 1101686 w 1106578"/>
              <a:gd name="connsiteY5" fmla="*/ 436563 h 945864"/>
              <a:gd name="connsiteX6" fmla="*/ 987233 w 1106578"/>
              <a:gd name="connsiteY6" fmla="*/ 16485 h 945864"/>
              <a:gd name="connsiteX7" fmla="*/ 474345 w 1106578"/>
              <a:gd name="connsiteY7" fmla="*/ 115577 h 945864"/>
              <a:gd name="connsiteX0" fmla="*/ 474345 w 1065293"/>
              <a:gd name="connsiteY0" fmla="*/ 114090 h 944377"/>
              <a:gd name="connsiteX1" fmla="*/ 21574 w 1065293"/>
              <a:gd name="connsiteY1" fmla="*/ 400440 h 944377"/>
              <a:gd name="connsiteX2" fmla="*/ 115476 w 1065293"/>
              <a:gd name="connsiteY2" fmla="*/ 840768 h 944377"/>
              <a:gd name="connsiteX3" fmla="*/ 491381 w 1065293"/>
              <a:gd name="connsiteY3" fmla="*/ 933001 h 944377"/>
              <a:gd name="connsiteX4" fmla="*/ 719883 w 1065293"/>
              <a:gd name="connsiteY4" fmla="*/ 651671 h 944377"/>
              <a:gd name="connsiteX5" fmla="*/ 1052980 w 1065293"/>
              <a:gd name="connsiteY5" fmla="*/ 412541 h 944377"/>
              <a:gd name="connsiteX6" fmla="*/ 987233 w 1065293"/>
              <a:gd name="connsiteY6" fmla="*/ 14998 h 944377"/>
              <a:gd name="connsiteX7" fmla="*/ 474345 w 1065293"/>
              <a:gd name="connsiteY7" fmla="*/ 114090 h 944377"/>
              <a:gd name="connsiteX0" fmla="*/ 474345 w 1054483"/>
              <a:gd name="connsiteY0" fmla="*/ 210848 h 1041135"/>
              <a:gd name="connsiteX1" fmla="*/ 21574 w 1054483"/>
              <a:gd name="connsiteY1" fmla="*/ 497198 h 1041135"/>
              <a:gd name="connsiteX2" fmla="*/ 115476 w 1054483"/>
              <a:gd name="connsiteY2" fmla="*/ 937526 h 1041135"/>
              <a:gd name="connsiteX3" fmla="*/ 491381 w 1054483"/>
              <a:gd name="connsiteY3" fmla="*/ 1029759 h 1041135"/>
              <a:gd name="connsiteX4" fmla="*/ 719883 w 1054483"/>
              <a:gd name="connsiteY4" fmla="*/ 748429 h 1041135"/>
              <a:gd name="connsiteX5" fmla="*/ 1052980 w 1054483"/>
              <a:gd name="connsiteY5" fmla="*/ 509299 h 1041135"/>
              <a:gd name="connsiteX6" fmla="*/ 835172 w 1054483"/>
              <a:gd name="connsiteY6" fmla="*/ 8944 h 1041135"/>
              <a:gd name="connsiteX7" fmla="*/ 474345 w 1054483"/>
              <a:gd name="connsiteY7" fmla="*/ 210848 h 1041135"/>
              <a:gd name="connsiteX0" fmla="*/ 474345 w 1055913"/>
              <a:gd name="connsiteY0" fmla="*/ 174992 h 1005279"/>
              <a:gd name="connsiteX1" fmla="*/ 21574 w 1055913"/>
              <a:gd name="connsiteY1" fmla="*/ 461342 h 1005279"/>
              <a:gd name="connsiteX2" fmla="*/ 115476 w 1055913"/>
              <a:gd name="connsiteY2" fmla="*/ 901670 h 1005279"/>
              <a:gd name="connsiteX3" fmla="*/ 491381 w 1055913"/>
              <a:gd name="connsiteY3" fmla="*/ 993903 h 1005279"/>
              <a:gd name="connsiteX4" fmla="*/ 719883 w 1055913"/>
              <a:gd name="connsiteY4" fmla="*/ 712573 h 1005279"/>
              <a:gd name="connsiteX5" fmla="*/ 1052980 w 1055913"/>
              <a:gd name="connsiteY5" fmla="*/ 473443 h 1005279"/>
              <a:gd name="connsiteX6" fmla="*/ 911647 w 1055913"/>
              <a:gd name="connsiteY6" fmla="*/ 10500 h 1005279"/>
              <a:gd name="connsiteX7" fmla="*/ 474345 w 1055913"/>
              <a:gd name="connsiteY7" fmla="*/ 174992 h 1005279"/>
              <a:gd name="connsiteX0" fmla="*/ 474345 w 1093295"/>
              <a:gd name="connsiteY0" fmla="*/ 197452 h 1027739"/>
              <a:gd name="connsiteX1" fmla="*/ 21574 w 1093295"/>
              <a:gd name="connsiteY1" fmla="*/ 483802 h 1027739"/>
              <a:gd name="connsiteX2" fmla="*/ 115476 w 1093295"/>
              <a:gd name="connsiteY2" fmla="*/ 924130 h 1027739"/>
              <a:gd name="connsiteX3" fmla="*/ 491381 w 1093295"/>
              <a:gd name="connsiteY3" fmla="*/ 1016363 h 1027739"/>
              <a:gd name="connsiteX4" fmla="*/ 719883 w 1093295"/>
              <a:gd name="connsiteY4" fmla="*/ 735033 h 1027739"/>
              <a:gd name="connsiteX5" fmla="*/ 1052980 w 1093295"/>
              <a:gd name="connsiteY5" fmla="*/ 495903 h 1027739"/>
              <a:gd name="connsiteX6" fmla="*/ 911647 w 1093295"/>
              <a:gd name="connsiteY6" fmla="*/ 32960 h 1027739"/>
              <a:gd name="connsiteX7" fmla="*/ 474345 w 1093295"/>
              <a:gd name="connsiteY7" fmla="*/ 197452 h 1027739"/>
              <a:gd name="connsiteX0" fmla="*/ 495356 w 1114306"/>
              <a:gd name="connsiteY0" fmla="*/ 197452 h 1032628"/>
              <a:gd name="connsiteX1" fmla="*/ 42585 w 1114306"/>
              <a:gd name="connsiteY1" fmla="*/ 483802 h 1032628"/>
              <a:gd name="connsiteX2" fmla="*/ 72340 w 1114306"/>
              <a:gd name="connsiteY2" fmla="*/ 943134 h 1032628"/>
              <a:gd name="connsiteX3" fmla="*/ 512392 w 1114306"/>
              <a:gd name="connsiteY3" fmla="*/ 1016363 h 1032628"/>
              <a:gd name="connsiteX4" fmla="*/ 740894 w 1114306"/>
              <a:gd name="connsiteY4" fmla="*/ 735033 h 1032628"/>
              <a:gd name="connsiteX5" fmla="*/ 1073991 w 1114306"/>
              <a:gd name="connsiteY5" fmla="*/ 495903 h 1032628"/>
              <a:gd name="connsiteX6" fmla="*/ 932658 w 1114306"/>
              <a:gd name="connsiteY6" fmla="*/ 32960 h 1032628"/>
              <a:gd name="connsiteX7" fmla="*/ 495356 w 1114306"/>
              <a:gd name="connsiteY7" fmla="*/ 197452 h 1032628"/>
              <a:gd name="connsiteX0" fmla="*/ 537665 w 1156615"/>
              <a:gd name="connsiteY0" fmla="*/ 197452 h 1025705"/>
              <a:gd name="connsiteX1" fmla="*/ 84894 w 1156615"/>
              <a:gd name="connsiteY1" fmla="*/ 483802 h 1025705"/>
              <a:gd name="connsiteX2" fmla="*/ 114649 w 1156615"/>
              <a:gd name="connsiteY2" fmla="*/ 943134 h 1025705"/>
              <a:gd name="connsiteX3" fmla="*/ 554701 w 1156615"/>
              <a:gd name="connsiteY3" fmla="*/ 1016363 h 1025705"/>
              <a:gd name="connsiteX4" fmla="*/ 783203 w 1156615"/>
              <a:gd name="connsiteY4" fmla="*/ 735033 h 1025705"/>
              <a:gd name="connsiteX5" fmla="*/ 1116300 w 1156615"/>
              <a:gd name="connsiteY5" fmla="*/ 495903 h 1025705"/>
              <a:gd name="connsiteX6" fmla="*/ 974967 w 1156615"/>
              <a:gd name="connsiteY6" fmla="*/ 32960 h 1025705"/>
              <a:gd name="connsiteX7" fmla="*/ 537665 w 1156615"/>
              <a:gd name="connsiteY7" fmla="*/ 197452 h 1025705"/>
              <a:gd name="connsiteX0" fmla="*/ 493914 w 1112864"/>
              <a:gd name="connsiteY0" fmla="*/ 197452 h 1055582"/>
              <a:gd name="connsiteX1" fmla="*/ 41143 w 1112864"/>
              <a:gd name="connsiteY1" fmla="*/ 483802 h 1055582"/>
              <a:gd name="connsiteX2" fmla="*/ 70898 w 1112864"/>
              <a:gd name="connsiteY2" fmla="*/ 943134 h 1055582"/>
              <a:gd name="connsiteX3" fmla="*/ 481846 w 1112864"/>
              <a:gd name="connsiteY3" fmla="*/ 1043469 h 1055582"/>
              <a:gd name="connsiteX4" fmla="*/ 739452 w 1112864"/>
              <a:gd name="connsiteY4" fmla="*/ 735033 h 1055582"/>
              <a:gd name="connsiteX5" fmla="*/ 1072549 w 1112864"/>
              <a:gd name="connsiteY5" fmla="*/ 495903 h 1055582"/>
              <a:gd name="connsiteX6" fmla="*/ 931216 w 1112864"/>
              <a:gd name="connsiteY6" fmla="*/ 32960 h 1055582"/>
              <a:gd name="connsiteX7" fmla="*/ 493914 w 1112864"/>
              <a:gd name="connsiteY7" fmla="*/ 197452 h 1055582"/>
              <a:gd name="connsiteX0" fmla="*/ 493914 w 1112864"/>
              <a:gd name="connsiteY0" fmla="*/ 197452 h 1053607"/>
              <a:gd name="connsiteX1" fmla="*/ 41143 w 1112864"/>
              <a:gd name="connsiteY1" fmla="*/ 483802 h 1053607"/>
              <a:gd name="connsiteX2" fmla="*/ 70898 w 1112864"/>
              <a:gd name="connsiteY2" fmla="*/ 943134 h 1053607"/>
              <a:gd name="connsiteX3" fmla="*/ 481846 w 1112864"/>
              <a:gd name="connsiteY3" fmla="*/ 1043469 h 1053607"/>
              <a:gd name="connsiteX4" fmla="*/ 766775 w 1112864"/>
              <a:gd name="connsiteY4" fmla="*/ 763905 h 1053607"/>
              <a:gd name="connsiteX5" fmla="*/ 1072549 w 1112864"/>
              <a:gd name="connsiteY5" fmla="*/ 495903 h 1053607"/>
              <a:gd name="connsiteX6" fmla="*/ 931216 w 1112864"/>
              <a:gd name="connsiteY6" fmla="*/ 32960 h 1053607"/>
              <a:gd name="connsiteX7" fmla="*/ 493914 w 1112864"/>
              <a:gd name="connsiteY7" fmla="*/ 197452 h 1053607"/>
              <a:gd name="connsiteX0" fmla="*/ 493914 w 1112864"/>
              <a:gd name="connsiteY0" fmla="*/ 197452 h 1053607"/>
              <a:gd name="connsiteX1" fmla="*/ 41143 w 1112864"/>
              <a:gd name="connsiteY1" fmla="*/ 483802 h 1053607"/>
              <a:gd name="connsiteX2" fmla="*/ 70898 w 1112864"/>
              <a:gd name="connsiteY2" fmla="*/ 943134 h 1053607"/>
              <a:gd name="connsiteX3" fmla="*/ 481846 w 1112864"/>
              <a:gd name="connsiteY3" fmla="*/ 1043469 h 1053607"/>
              <a:gd name="connsiteX4" fmla="*/ 766775 w 1112864"/>
              <a:gd name="connsiteY4" fmla="*/ 763905 h 1053607"/>
              <a:gd name="connsiteX5" fmla="*/ 1072549 w 1112864"/>
              <a:gd name="connsiteY5" fmla="*/ 495903 h 1053607"/>
              <a:gd name="connsiteX6" fmla="*/ 931216 w 1112864"/>
              <a:gd name="connsiteY6" fmla="*/ 32960 h 1053607"/>
              <a:gd name="connsiteX7" fmla="*/ 493914 w 1112864"/>
              <a:gd name="connsiteY7" fmla="*/ 197452 h 1053607"/>
              <a:gd name="connsiteX0" fmla="*/ 480713 w 1074672"/>
              <a:gd name="connsiteY0" fmla="*/ 239084 h 1025488"/>
              <a:gd name="connsiteX1" fmla="*/ 40261 w 1074672"/>
              <a:gd name="connsiteY1" fmla="*/ 455683 h 1025488"/>
              <a:gd name="connsiteX2" fmla="*/ 70016 w 1074672"/>
              <a:gd name="connsiteY2" fmla="*/ 915015 h 1025488"/>
              <a:gd name="connsiteX3" fmla="*/ 480964 w 1074672"/>
              <a:gd name="connsiteY3" fmla="*/ 1015350 h 1025488"/>
              <a:gd name="connsiteX4" fmla="*/ 765893 w 1074672"/>
              <a:gd name="connsiteY4" fmla="*/ 735786 h 1025488"/>
              <a:gd name="connsiteX5" fmla="*/ 1071667 w 1074672"/>
              <a:gd name="connsiteY5" fmla="*/ 467784 h 1025488"/>
              <a:gd name="connsiteX6" fmla="*/ 930334 w 1074672"/>
              <a:gd name="connsiteY6" fmla="*/ 4841 h 1025488"/>
              <a:gd name="connsiteX7" fmla="*/ 480713 w 1074672"/>
              <a:gd name="connsiteY7" fmla="*/ 239084 h 1025488"/>
              <a:gd name="connsiteX0" fmla="*/ 480713 w 1092893"/>
              <a:gd name="connsiteY0" fmla="*/ 236066 h 1022470"/>
              <a:gd name="connsiteX1" fmla="*/ 40261 w 1092893"/>
              <a:gd name="connsiteY1" fmla="*/ 452665 h 1022470"/>
              <a:gd name="connsiteX2" fmla="*/ 70016 w 1092893"/>
              <a:gd name="connsiteY2" fmla="*/ 911997 h 1022470"/>
              <a:gd name="connsiteX3" fmla="*/ 480964 w 1092893"/>
              <a:gd name="connsiteY3" fmla="*/ 1012332 h 1022470"/>
              <a:gd name="connsiteX4" fmla="*/ 765893 w 1092893"/>
              <a:gd name="connsiteY4" fmla="*/ 732768 h 1022470"/>
              <a:gd name="connsiteX5" fmla="*/ 1071667 w 1092893"/>
              <a:gd name="connsiteY5" fmla="*/ 464766 h 1022470"/>
              <a:gd name="connsiteX6" fmla="*/ 930334 w 1092893"/>
              <a:gd name="connsiteY6" fmla="*/ 1823 h 1022470"/>
              <a:gd name="connsiteX7" fmla="*/ 480713 w 1092893"/>
              <a:gd name="connsiteY7" fmla="*/ 236066 h 1022470"/>
              <a:gd name="connsiteX0" fmla="*/ 480713 w 1084370"/>
              <a:gd name="connsiteY0" fmla="*/ 260660 h 1047064"/>
              <a:gd name="connsiteX1" fmla="*/ 40261 w 1084370"/>
              <a:gd name="connsiteY1" fmla="*/ 477259 h 1047064"/>
              <a:gd name="connsiteX2" fmla="*/ 70016 w 1084370"/>
              <a:gd name="connsiteY2" fmla="*/ 936591 h 1047064"/>
              <a:gd name="connsiteX3" fmla="*/ 480964 w 1084370"/>
              <a:gd name="connsiteY3" fmla="*/ 1036926 h 1047064"/>
              <a:gd name="connsiteX4" fmla="*/ 765893 w 1084370"/>
              <a:gd name="connsiteY4" fmla="*/ 757362 h 1047064"/>
              <a:gd name="connsiteX5" fmla="*/ 1071667 w 1084370"/>
              <a:gd name="connsiteY5" fmla="*/ 489360 h 1047064"/>
              <a:gd name="connsiteX6" fmla="*/ 930334 w 1084370"/>
              <a:gd name="connsiteY6" fmla="*/ 26417 h 1047064"/>
              <a:gd name="connsiteX7" fmla="*/ 480713 w 1084370"/>
              <a:gd name="connsiteY7" fmla="*/ 260660 h 1047064"/>
              <a:gd name="connsiteX0" fmla="*/ 480713 w 1119963"/>
              <a:gd name="connsiteY0" fmla="*/ 260660 h 1047064"/>
              <a:gd name="connsiteX1" fmla="*/ 40261 w 1119963"/>
              <a:gd name="connsiteY1" fmla="*/ 477259 h 1047064"/>
              <a:gd name="connsiteX2" fmla="*/ 70016 w 1119963"/>
              <a:gd name="connsiteY2" fmla="*/ 936591 h 1047064"/>
              <a:gd name="connsiteX3" fmla="*/ 480964 w 1119963"/>
              <a:gd name="connsiteY3" fmla="*/ 1036926 h 1047064"/>
              <a:gd name="connsiteX4" fmla="*/ 765893 w 1119963"/>
              <a:gd name="connsiteY4" fmla="*/ 757362 h 1047064"/>
              <a:gd name="connsiteX5" fmla="*/ 1071667 w 1119963"/>
              <a:gd name="connsiteY5" fmla="*/ 489360 h 1047064"/>
              <a:gd name="connsiteX6" fmla="*/ 930334 w 1119963"/>
              <a:gd name="connsiteY6" fmla="*/ 26417 h 1047064"/>
              <a:gd name="connsiteX7" fmla="*/ 480713 w 1119963"/>
              <a:gd name="connsiteY7" fmla="*/ 260660 h 1047064"/>
              <a:gd name="connsiteX0" fmla="*/ 480713 w 1119963"/>
              <a:gd name="connsiteY0" fmla="*/ 260660 h 1047064"/>
              <a:gd name="connsiteX1" fmla="*/ 40261 w 1119963"/>
              <a:gd name="connsiteY1" fmla="*/ 477259 h 1047064"/>
              <a:gd name="connsiteX2" fmla="*/ 70016 w 1119963"/>
              <a:gd name="connsiteY2" fmla="*/ 936591 h 1047064"/>
              <a:gd name="connsiteX3" fmla="*/ 480964 w 1119963"/>
              <a:gd name="connsiteY3" fmla="*/ 1036926 h 1047064"/>
              <a:gd name="connsiteX4" fmla="*/ 765893 w 1119963"/>
              <a:gd name="connsiteY4" fmla="*/ 757362 h 1047064"/>
              <a:gd name="connsiteX5" fmla="*/ 1071667 w 1119963"/>
              <a:gd name="connsiteY5" fmla="*/ 489360 h 1047064"/>
              <a:gd name="connsiteX6" fmla="*/ 930334 w 1119963"/>
              <a:gd name="connsiteY6" fmla="*/ 26417 h 1047064"/>
              <a:gd name="connsiteX7" fmla="*/ 480713 w 1119963"/>
              <a:gd name="connsiteY7" fmla="*/ 260660 h 1047064"/>
              <a:gd name="connsiteX0" fmla="*/ 480713 w 1119963"/>
              <a:gd name="connsiteY0" fmla="*/ 260660 h 1047064"/>
              <a:gd name="connsiteX1" fmla="*/ 40261 w 1119963"/>
              <a:gd name="connsiteY1" fmla="*/ 477259 h 1047064"/>
              <a:gd name="connsiteX2" fmla="*/ 70016 w 1119963"/>
              <a:gd name="connsiteY2" fmla="*/ 936591 h 1047064"/>
              <a:gd name="connsiteX3" fmla="*/ 480964 w 1119963"/>
              <a:gd name="connsiteY3" fmla="*/ 1036926 h 1047064"/>
              <a:gd name="connsiteX4" fmla="*/ 765893 w 1119963"/>
              <a:gd name="connsiteY4" fmla="*/ 757362 h 1047064"/>
              <a:gd name="connsiteX5" fmla="*/ 1071667 w 1119963"/>
              <a:gd name="connsiteY5" fmla="*/ 489360 h 1047064"/>
              <a:gd name="connsiteX6" fmla="*/ 930334 w 1119963"/>
              <a:gd name="connsiteY6" fmla="*/ 26417 h 1047064"/>
              <a:gd name="connsiteX7" fmla="*/ 480713 w 1119963"/>
              <a:gd name="connsiteY7" fmla="*/ 260660 h 1047064"/>
              <a:gd name="connsiteX0" fmla="*/ 457241 w 1103578"/>
              <a:gd name="connsiteY0" fmla="*/ 187787 h 1029665"/>
              <a:gd name="connsiteX1" fmla="*/ 38695 w 1103578"/>
              <a:gd name="connsiteY1" fmla="*/ 459860 h 1029665"/>
              <a:gd name="connsiteX2" fmla="*/ 68450 w 1103578"/>
              <a:gd name="connsiteY2" fmla="*/ 919192 h 1029665"/>
              <a:gd name="connsiteX3" fmla="*/ 479398 w 1103578"/>
              <a:gd name="connsiteY3" fmla="*/ 1019527 h 1029665"/>
              <a:gd name="connsiteX4" fmla="*/ 764327 w 1103578"/>
              <a:gd name="connsiteY4" fmla="*/ 739963 h 1029665"/>
              <a:gd name="connsiteX5" fmla="*/ 1070101 w 1103578"/>
              <a:gd name="connsiteY5" fmla="*/ 471961 h 1029665"/>
              <a:gd name="connsiteX6" fmla="*/ 928768 w 1103578"/>
              <a:gd name="connsiteY6" fmla="*/ 9018 h 1029665"/>
              <a:gd name="connsiteX7" fmla="*/ 457241 w 1103578"/>
              <a:gd name="connsiteY7" fmla="*/ 187787 h 1029665"/>
              <a:gd name="connsiteX0" fmla="*/ 457241 w 1103578"/>
              <a:gd name="connsiteY0" fmla="*/ 228002 h 1069880"/>
              <a:gd name="connsiteX1" fmla="*/ 38695 w 1103578"/>
              <a:gd name="connsiteY1" fmla="*/ 500075 h 1069880"/>
              <a:gd name="connsiteX2" fmla="*/ 68450 w 1103578"/>
              <a:gd name="connsiteY2" fmla="*/ 959407 h 1069880"/>
              <a:gd name="connsiteX3" fmla="*/ 479398 w 1103578"/>
              <a:gd name="connsiteY3" fmla="*/ 1059742 h 1069880"/>
              <a:gd name="connsiteX4" fmla="*/ 764327 w 1103578"/>
              <a:gd name="connsiteY4" fmla="*/ 780178 h 1069880"/>
              <a:gd name="connsiteX5" fmla="*/ 1070101 w 1103578"/>
              <a:gd name="connsiteY5" fmla="*/ 512176 h 1069880"/>
              <a:gd name="connsiteX6" fmla="*/ 928768 w 1103578"/>
              <a:gd name="connsiteY6" fmla="*/ 49233 h 1069880"/>
              <a:gd name="connsiteX7" fmla="*/ 457241 w 1103578"/>
              <a:gd name="connsiteY7" fmla="*/ 228002 h 1069880"/>
              <a:gd name="connsiteX0" fmla="*/ 497538 w 1143875"/>
              <a:gd name="connsiteY0" fmla="*/ 228002 h 1069880"/>
              <a:gd name="connsiteX1" fmla="*/ 78992 w 1143875"/>
              <a:gd name="connsiteY1" fmla="*/ 500075 h 1069880"/>
              <a:gd name="connsiteX2" fmla="*/ 108747 w 1143875"/>
              <a:gd name="connsiteY2" fmla="*/ 959407 h 1069880"/>
              <a:gd name="connsiteX3" fmla="*/ 519695 w 1143875"/>
              <a:gd name="connsiteY3" fmla="*/ 1059742 h 1069880"/>
              <a:gd name="connsiteX4" fmla="*/ 804624 w 1143875"/>
              <a:gd name="connsiteY4" fmla="*/ 780178 h 1069880"/>
              <a:gd name="connsiteX5" fmla="*/ 1110398 w 1143875"/>
              <a:gd name="connsiteY5" fmla="*/ 512176 h 1069880"/>
              <a:gd name="connsiteX6" fmla="*/ 969065 w 1143875"/>
              <a:gd name="connsiteY6" fmla="*/ 49233 h 1069880"/>
              <a:gd name="connsiteX7" fmla="*/ 497538 w 1143875"/>
              <a:gd name="connsiteY7" fmla="*/ 228002 h 1069880"/>
              <a:gd name="connsiteX0" fmla="*/ 497538 w 1143875"/>
              <a:gd name="connsiteY0" fmla="*/ 206404 h 1048282"/>
              <a:gd name="connsiteX1" fmla="*/ 78992 w 1143875"/>
              <a:gd name="connsiteY1" fmla="*/ 478477 h 1048282"/>
              <a:gd name="connsiteX2" fmla="*/ 108747 w 1143875"/>
              <a:gd name="connsiteY2" fmla="*/ 937809 h 1048282"/>
              <a:gd name="connsiteX3" fmla="*/ 519695 w 1143875"/>
              <a:gd name="connsiteY3" fmla="*/ 1038144 h 1048282"/>
              <a:gd name="connsiteX4" fmla="*/ 804624 w 1143875"/>
              <a:gd name="connsiteY4" fmla="*/ 758580 h 1048282"/>
              <a:gd name="connsiteX5" fmla="*/ 1110398 w 1143875"/>
              <a:gd name="connsiteY5" fmla="*/ 490578 h 1048282"/>
              <a:gd name="connsiteX6" fmla="*/ 969065 w 1143875"/>
              <a:gd name="connsiteY6" fmla="*/ 27635 h 1048282"/>
              <a:gd name="connsiteX7" fmla="*/ 497538 w 1143875"/>
              <a:gd name="connsiteY7" fmla="*/ 206404 h 1048282"/>
              <a:gd name="connsiteX0" fmla="*/ 497538 w 1143875"/>
              <a:gd name="connsiteY0" fmla="*/ 187081 h 1028959"/>
              <a:gd name="connsiteX1" fmla="*/ 78992 w 1143875"/>
              <a:gd name="connsiteY1" fmla="*/ 459154 h 1028959"/>
              <a:gd name="connsiteX2" fmla="*/ 108747 w 1143875"/>
              <a:gd name="connsiteY2" fmla="*/ 918486 h 1028959"/>
              <a:gd name="connsiteX3" fmla="*/ 519695 w 1143875"/>
              <a:gd name="connsiteY3" fmla="*/ 1018821 h 1028959"/>
              <a:gd name="connsiteX4" fmla="*/ 804624 w 1143875"/>
              <a:gd name="connsiteY4" fmla="*/ 739257 h 1028959"/>
              <a:gd name="connsiteX5" fmla="*/ 1110398 w 1143875"/>
              <a:gd name="connsiteY5" fmla="*/ 471255 h 1028959"/>
              <a:gd name="connsiteX6" fmla="*/ 969065 w 1143875"/>
              <a:gd name="connsiteY6" fmla="*/ 8312 h 1028959"/>
              <a:gd name="connsiteX7" fmla="*/ 497538 w 1143875"/>
              <a:gd name="connsiteY7" fmla="*/ 187081 h 1028959"/>
              <a:gd name="connsiteX0" fmla="*/ 497538 w 1153276"/>
              <a:gd name="connsiteY0" fmla="*/ 239619 h 1081497"/>
              <a:gd name="connsiteX1" fmla="*/ 78992 w 1153276"/>
              <a:gd name="connsiteY1" fmla="*/ 511692 h 1081497"/>
              <a:gd name="connsiteX2" fmla="*/ 108747 w 1153276"/>
              <a:gd name="connsiteY2" fmla="*/ 971024 h 1081497"/>
              <a:gd name="connsiteX3" fmla="*/ 519695 w 1153276"/>
              <a:gd name="connsiteY3" fmla="*/ 1071359 h 1081497"/>
              <a:gd name="connsiteX4" fmla="*/ 804624 w 1153276"/>
              <a:gd name="connsiteY4" fmla="*/ 791795 h 1081497"/>
              <a:gd name="connsiteX5" fmla="*/ 1110398 w 1153276"/>
              <a:gd name="connsiteY5" fmla="*/ 523793 h 1081497"/>
              <a:gd name="connsiteX6" fmla="*/ 969065 w 1153276"/>
              <a:gd name="connsiteY6" fmla="*/ 60850 h 1081497"/>
              <a:gd name="connsiteX7" fmla="*/ 497538 w 1153276"/>
              <a:gd name="connsiteY7" fmla="*/ 239619 h 1081497"/>
              <a:gd name="connsiteX0" fmla="*/ 492873 w 1148611"/>
              <a:gd name="connsiteY0" fmla="*/ 239619 h 1126474"/>
              <a:gd name="connsiteX1" fmla="*/ 74327 w 1148611"/>
              <a:gd name="connsiteY1" fmla="*/ 511692 h 1126474"/>
              <a:gd name="connsiteX2" fmla="*/ 104082 w 1148611"/>
              <a:gd name="connsiteY2" fmla="*/ 971024 h 1126474"/>
              <a:gd name="connsiteX3" fmla="*/ 401711 w 1148611"/>
              <a:gd name="connsiteY3" fmla="*/ 1119994 h 1126474"/>
              <a:gd name="connsiteX4" fmla="*/ 799959 w 1148611"/>
              <a:gd name="connsiteY4" fmla="*/ 791795 h 1126474"/>
              <a:gd name="connsiteX5" fmla="*/ 1105733 w 1148611"/>
              <a:gd name="connsiteY5" fmla="*/ 523793 h 1126474"/>
              <a:gd name="connsiteX6" fmla="*/ 964400 w 1148611"/>
              <a:gd name="connsiteY6" fmla="*/ 60850 h 1126474"/>
              <a:gd name="connsiteX7" fmla="*/ 492873 w 1148611"/>
              <a:gd name="connsiteY7" fmla="*/ 239619 h 1126474"/>
              <a:gd name="connsiteX0" fmla="*/ 494058 w 1149796"/>
              <a:gd name="connsiteY0" fmla="*/ 239619 h 1124259"/>
              <a:gd name="connsiteX1" fmla="*/ 75512 w 1149796"/>
              <a:gd name="connsiteY1" fmla="*/ 511692 h 1124259"/>
              <a:gd name="connsiteX2" fmla="*/ 105267 w 1149796"/>
              <a:gd name="connsiteY2" fmla="*/ 971024 h 1124259"/>
              <a:gd name="connsiteX3" fmla="*/ 432558 w 1149796"/>
              <a:gd name="connsiteY3" fmla="*/ 1117661 h 1124259"/>
              <a:gd name="connsiteX4" fmla="*/ 801144 w 1149796"/>
              <a:gd name="connsiteY4" fmla="*/ 791795 h 1124259"/>
              <a:gd name="connsiteX5" fmla="*/ 1106918 w 1149796"/>
              <a:gd name="connsiteY5" fmla="*/ 523793 h 1124259"/>
              <a:gd name="connsiteX6" fmla="*/ 965585 w 1149796"/>
              <a:gd name="connsiteY6" fmla="*/ 60850 h 1124259"/>
              <a:gd name="connsiteX7" fmla="*/ 494058 w 1149796"/>
              <a:gd name="connsiteY7" fmla="*/ 239619 h 1124259"/>
              <a:gd name="connsiteX0" fmla="*/ 494058 w 1149796"/>
              <a:gd name="connsiteY0" fmla="*/ 239619 h 1124985"/>
              <a:gd name="connsiteX1" fmla="*/ 75512 w 1149796"/>
              <a:gd name="connsiteY1" fmla="*/ 511692 h 1124985"/>
              <a:gd name="connsiteX2" fmla="*/ 105267 w 1149796"/>
              <a:gd name="connsiteY2" fmla="*/ 971024 h 1124985"/>
              <a:gd name="connsiteX3" fmla="*/ 432558 w 1149796"/>
              <a:gd name="connsiteY3" fmla="*/ 1117661 h 1124985"/>
              <a:gd name="connsiteX4" fmla="*/ 794990 w 1149796"/>
              <a:gd name="connsiteY4" fmla="*/ 778557 h 1124985"/>
              <a:gd name="connsiteX5" fmla="*/ 1106918 w 1149796"/>
              <a:gd name="connsiteY5" fmla="*/ 523793 h 1124985"/>
              <a:gd name="connsiteX6" fmla="*/ 965585 w 1149796"/>
              <a:gd name="connsiteY6" fmla="*/ 60850 h 1124985"/>
              <a:gd name="connsiteX7" fmla="*/ 494058 w 1149796"/>
              <a:gd name="connsiteY7" fmla="*/ 239619 h 1124985"/>
              <a:gd name="connsiteX0" fmla="*/ 494058 w 1149796"/>
              <a:gd name="connsiteY0" fmla="*/ 239619 h 1117698"/>
              <a:gd name="connsiteX1" fmla="*/ 75512 w 1149796"/>
              <a:gd name="connsiteY1" fmla="*/ 511692 h 1117698"/>
              <a:gd name="connsiteX2" fmla="*/ 105267 w 1149796"/>
              <a:gd name="connsiteY2" fmla="*/ 971024 h 1117698"/>
              <a:gd name="connsiteX3" fmla="*/ 432558 w 1149796"/>
              <a:gd name="connsiteY3" fmla="*/ 1117661 h 1117698"/>
              <a:gd name="connsiteX4" fmla="*/ 688724 w 1149796"/>
              <a:gd name="connsiteY4" fmla="*/ 961594 h 1117698"/>
              <a:gd name="connsiteX5" fmla="*/ 794990 w 1149796"/>
              <a:gd name="connsiteY5" fmla="*/ 778557 h 1117698"/>
              <a:gd name="connsiteX6" fmla="*/ 1106918 w 1149796"/>
              <a:gd name="connsiteY6" fmla="*/ 523793 h 1117698"/>
              <a:gd name="connsiteX7" fmla="*/ 965585 w 1149796"/>
              <a:gd name="connsiteY7" fmla="*/ 60850 h 1117698"/>
              <a:gd name="connsiteX8" fmla="*/ 494058 w 1149796"/>
              <a:gd name="connsiteY8" fmla="*/ 239619 h 1117698"/>
              <a:gd name="connsiteX0" fmla="*/ 494058 w 1149796"/>
              <a:gd name="connsiteY0" fmla="*/ 239619 h 1118118"/>
              <a:gd name="connsiteX1" fmla="*/ 75512 w 1149796"/>
              <a:gd name="connsiteY1" fmla="*/ 511692 h 1118118"/>
              <a:gd name="connsiteX2" fmla="*/ 105267 w 1149796"/>
              <a:gd name="connsiteY2" fmla="*/ 971024 h 1118118"/>
              <a:gd name="connsiteX3" fmla="*/ 432558 w 1149796"/>
              <a:gd name="connsiteY3" fmla="*/ 1117661 h 1118118"/>
              <a:gd name="connsiteX4" fmla="*/ 687233 w 1149796"/>
              <a:gd name="connsiteY4" fmla="*/ 1008508 h 1118118"/>
              <a:gd name="connsiteX5" fmla="*/ 794990 w 1149796"/>
              <a:gd name="connsiteY5" fmla="*/ 778557 h 1118118"/>
              <a:gd name="connsiteX6" fmla="*/ 1106918 w 1149796"/>
              <a:gd name="connsiteY6" fmla="*/ 523793 h 1118118"/>
              <a:gd name="connsiteX7" fmla="*/ 965585 w 1149796"/>
              <a:gd name="connsiteY7" fmla="*/ 60850 h 1118118"/>
              <a:gd name="connsiteX8" fmla="*/ 494058 w 1149796"/>
              <a:gd name="connsiteY8" fmla="*/ 239619 h 1118118"/>
              <a:gd name="connsiteX0" fmla="*/ 494058 w 1149796"/>
              <a:gd name="connsiteY0" fmla="*/ 239619 h 1118118"/>
              <a:gd name="connsiteX1" fmla="*/ 75512 w 1149796"/>
              <a:gd name="connsiteY1" fmla="*/ 511692 h 1118118"/>
              <a:gd name="connsiteX2" fmla="*/ 105267 w 1149796"/>
              <a:gd name="connsiteY2" fmla="*/ 971024 h 1118118"/>
              <a:gd name="connsiteX3" fmla="*/ 432558 w 1149796"/>
              <a:gd name="connsiteY3" fmla="*/ 1117661 h 1118118"/>
              <a:gd name="connsiteX4" fmla="*/ 687233 w 1149796"/>
              <a:gd name="connsiteY4" fmla="*/ 1008508 h 1118118"/>
              <a:gd name="connsiteX5" fmla="*/ 811748 w 1149796"/>
              <a:gd name="connsiteY5" fmla="*/ 747774 h 1118118"/>
              <a:gd name="connsiteX6" fmla="*/ 1106918 w 1149796"/>
              <a:gd name="connsiteY6" fmla="*/ 523793 h 1118118"/>
              <a:gd name="connsiteX7" fmla="*/ 965585 w 1149796"/>
              <a:gd name="connsiteY7" fmla="*/ 60850 h 1118118"/>
              <a:gd name="connsiteX8" fmla="*/ 494058 w 1149796"/>
              <a:gd name="connsiteY8" fmla="*/ 239619 h 1118118"/>
              <a:gd name="connsiteX0" fmla="*/ 492779 w 1148517"/>
              <a:gd name="connsiteY0" fmla="*/ 239619 h 1132685"/>
              <a:gd name="connsiteX1" fmla="*/ 74233 w 1148517"/>
              <a:gd name="connsiteY1" fmla="*/ 511692 h 1132685"/>
              <a:gd name="connsiteX2" fmla="*/ 103988 w 1148517"/>
              <a:gd name="connsiteY2" fmla="*/ 971024 h 1132685"/>
              <a:gd name="connsiteX3" fmla="*/ 399254 w 1148517"/>
              <a:gd name="connsiteY3" fmla="*/ 1132313 h 1132685"/>
              <a:gd name="connsiteX4" fmla="*/ 685954 w 1148517"/>
              <a:gd name="connsiteY4" fmla="*/ 1008508 h 1132685"/>
              <a:gd name="connsiteX5" fmla="*/ 810469 w 1148517"/>
              <a:gd name="connsiteY5" fmla="*/ 747774 h 1132685"/>
              <a:gd name="connsiteX6" fmla="*/ 1105639 w 1148517"/>
              <a:gd name="connsiteY6" fmla="*/ 523793 h 1132685"/>
              <a:gd name="connsiteX7" fmla="*/ 964306 w 1148517"/>
              <a:gd name="connsiteY7" fmla="*/ 60850 h 1132685"/>
              <a:gd name="connsiteX8" fmla="*/ 492779 w 1148517"/>
              <a:gd name="connsiteY8" fmla="*/ 239619 h 113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8517" h="1132685">
                <a:moveTo>
                  <a:pt x="492779" y="239619"/>
                </a:moveTo>
                <a:cubicBezTo>
                  <a:pt x="427815" y="297800"/>
                  <a:pt x="231290" y="341802"/>
                  <a:pt x="74233" y="511692"/>
                </a:cubicBezTo>
                <a:cubicBezTo>
                  <a:pt x="-82824" y="681582"/>
                  <a:pt x="49818" y="867587"/>
                  <a:pt x="103988" y="971024"/>
                </a:cubicBezTo>
                <a:cubicBezTo>
                  <a:pt x="158158" y="1074461"/>
                  <a:pt x="302260" y="1126066"/>
                  <a:pt x="399254" y="1132313"/>
                </a:cubicBezTo>
                <a:cubicBezTo>
                  <a:pt x="496248" y="1138560"/>
                  <a:pt x="625549" y="1065025"/>
                  <a:pt x="685954" y="1008508"/>
                </a:cubicBezTo>
                <a:cubicBezTo>
                  <a:pt x="746359" y="951991"/>
                  <a:pt x="740522" y="828560"/>
                  <a:pt x="810469" y="747774"/>
                </a:cubicBezTo>
                <a:cubicBezTo>
                  <a:pt x="880417" y="666988"/>
                  <a:pt x="1008070" y="607040"/>
                  <a:pt x="1105639" y="523793"/>
                </a:cubicBezTo>
                <a:cubicBezTo>
                  <a:pt x="1203208" y="440546"/>
                  <a:pt x="1125030" y="250928"/>
                  <a:pt x="964306" y="60850"/>
                </a:cubicBezTo>
                <a:cubicBezTo>
                  <a:pt x="803582" y="-129228"/>
                  <a:pt x="557743" y="181438"/>
                  <a:pt x="492779" y="239619"/>
                </a:cubicBezTo>
                <a:close/>
              </a:path>
            </a:pathLst>
          </a:custGeom>
          <a:solidFill>
            <a:srgbClr val="AB7269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nl-NL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C7112AF-FC7B-2228-3A61-219861E3F8C3}"/>
              </a:ext>
            </a:extLst>
          </p:cNvPr>
          <p:cNvSpPr txBox="1"/>
          <p:nvPr/>
        </p:nvSpPr>
        <p:spPr>
          <a:xfrm>
            <a:off x="9232975" y="2547390"/>
            <a:ext cx="2716748" cy="730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lnSpc>
                <a:spcPts val="2400"/>
              </a:lnSpc>
              <a:defRPr/>
            </a:pPr>
            <a:r>
              <a:rPr lang="en-US" sz="2800" b="1" dirty="0">
                <a:solidFill>
                  <a:prstClr val="white"/>
                </a:solidFill>
                <a:latin typeface="Aptos" panose="02110004020202020204"/>
              </a:rPr>
              <a:t>Eind-</a:t>
            </a:r>
            <a:r>
              <a:rPr lang="en-US" sz="2800" b="1" dirty="0" err="1">
                <a:solidFill>
                  <a:prstClr val="white"/>
                </a:solidFill>
                <a:latin typeface="Aptos" panose="02110004020202020204"/>
              </a:rPr>
              <a:t>gebruikers</a:t>
            </a:r>
            <a:endParaRPr lang="nl-NL" sz="2800" b="1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FE9991A-F532-2E9A-B3ED-44F84F8BB20B}"/>
              </a:ext>
            </a:extLst>
          </p:cNvPr>
          <p:cNvSpPr txBox="1"/>
          <p:nvPr/>
        </p:nvSpPr>
        <p:spPr>
          <a:xfrm>
            <a:off x="258085" y="3645769"/>
            <a:ext cx="2276091" cy="303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lnSpc>
                <a:spcPts val="1600"/>
              </a:lnSpc>
              <a:defRPr/>
            </a:pPr>
            <a:r>
              <a:rPr lang="en-US" sz="1600" dirty="0" err="1">
                <a:solidFill>
                  <a:prstClr val="white"/>
                </a:solidFill>
                <a:latin typeface="Aptos" panose="02110004020202020204"/>
              </a:rPr>
              <a:t>Wetenschap</a:t>
            </a:r>
            <a:endParaRPr lang="nl-NL" sz="16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ABDCAB3-3FF2-4976-2B51-1E4E18266CCF}"/>
              </a:ext>
            </a:extLst>
          </p:cNvPr>
          <p:cNvSpPr txBox="1"/>
          <p:nvPr/>
        </p:nvSpPr>
        <p:spPr>
          <a:xfrm>
            <a:off x="1135783" y="4645759"/>
            <a:ext cx="2276091" cy="71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lnSpc>
                <a:spcPts val="1600"/>
              </a:lnSpc>
              <a:defRPr/>
            </a:pPr>
            <a:r>
              <a:rPr lang="en-US" sz="1600" dirty="0" err="1">
                <a:solidFill>
                  <a:prstClr val="white"/>
                </a:solidFill>
                <a:latin typeface="Aptos" panose="02110004020202020204"/>
              </a:rPr>
              <a:t>Toegepast</a:t>
            </a:r>
            <a:r>
              <a:rPr lang="en-US" sz="1600" dirty="0">
                <a:solidFill>
                  <a:prstClr val="white"/>
                </a:solidFill>
                <a:latin typeface="Aptos" panose="02110004020202020204"/>
              </a:rPr>
              <a:t> </a:t>
            </a:r>
          </a:p>
          <a:p>
            <a:pPr algn="ctr" defTabSz="914377">
              <a:lnSpc>
                <a:spcPts val="1600"/>
              </a:lnSpc>
              <a:defRPr/>
            </a:pPr>
            <a:r>
              <a:rPr lang="en-US" sz="1600" dirty="0" err="1">
                <a:solidFill>
                  <a:prstClr val="white"/>
                </a:solidFill>
                <a:latin typeface="Aptos" panose="02110004020202020204"/>
              </a:rPr>
              <a:t>onderwijs</a:t>
            </a:r>
            <a:endParaRPr lang="nl-NL" sz="1600" dirty="0">
              <a:solidFill>
                <a:prstClr val="white"/>
              </a:solidFill>
              <a:latin typeface="Aptos" panose="02110004020202020204"/>
            </a:endParaRPr>
          </a:p>
          <a:p>
            <a:pPr algn="ctr" defTabSz="914377">
              <a:lnSpc>
                <a:spcPts val="1600"/>
              </a:lnSpc>
              <a:defRPr/>
            </a:pPr>
            <a:endParaRPr lang="nl-NL" sz="16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8FC0A05-4AEB-2263-2C27-F3D6DDC44A91}"/>
              </a:ext>
            </a:extLst>
          </p:cNvPr>
          <p:cNvSpPr txBox="1"/>
          <p:nvPr/>
        </p:nvSpPr>
        <p:spPr>
          <a:xfrm>
            <a:off x="6426145" y="3964010"/>
            <a:ext cx="2276091" cy="508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lnSpc>
                <a:spcPts val="1600"/>
              </a:lnSpc>
              <a:defRPr/>
            </a:pPr>
            <a:r>
              <a:rPr lang="en-US" sz="1600" dirty="0">
                <a:solidFill>
                  <a:prstClr val="white"/>
                </a:solidFill>
                <a:latin typeface="Aptos" panose="02110004020202020204"/>
              </a:rPr>
              <a:t>Technologie-</a:t>
            </a:r>
            <a:r>
              <a:rPr lang="en-US" sz="1600" dirty="0" err="1">
                <a:solidFill>
                  <a:prstClr val="white"/>
                </a:solidFill>
                <a:latin typeface="Aptos" panose="02110004020202020204"/>
              </a:rPr>
              <a:t>aanbieders</a:t>
            </a:r>
            <a:endParaRPr lang="nl-NL" sz="16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49E3F1E-65A3-7BA8-8E6F-D1592CF6E1E6}"/>
              </a:ext>
            </a:extLst>
          </p:cNvPr>
          <p:cNvSpPr txBox="1"/>
          <p:nvPr/>
        </p:nvSpPr>
        <p:spPr>
          <a:xfrm>
            <a:off x="9288469" y="3626273"/>
            <a:ext cx="2276091" cy="303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lnSpc>
                <a:spcPts val="1600"/>
              </a:lnSpc>
              <a:defRPr/>
            </a:pPr>
            <a:r>
              <a:rPr lang="en-US" sz="1600" dirty="0">
                <a:solidFill>
                  <a:prstClr val="white"/>
                </a:solidFill>
                <a:latin typeface="Aptos" panose="02110004020202020204"/>
              </a:rPr>
              <a:t>Boeren</a:t>
            </a:r>
            <a:endParaRPr lang="nl-NL" sz="16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141DA42-22F5-3160-339E-F06C71FC0F89}"/>
              </a:ext>
            </a:extLst>
          </p:cNvPr>
          <p:cNvSpPr txBox="1"/>
          <p:nvPr/>
        </p:nvSpPr>
        <p:spPr>
          <a:xfrm>
            <a:off x="9431797" y="4703599"/>
            <a:ext cx="2276091" cy="303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lnSpc>
                <a:spcPts val="1600"/>
              </a:lnSpc>
              <a:defRPr/>
            </a:pPr>
            <a:r>
              <a:rPr lang="en-US" sz="1600" dirty="0" err="1">
                <a:solidFill>
                  <a:prstClr val="white"/>
                </a:solidFill>
                <a:latin typeface="Aptos" panose="02110004020202020204"/>
              </a:rPr>
              <a:t>Grondbezitters</a:t>
            </a:r>
            <a:endParaRPr lang="nl-NL" sz="16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160C05B-C0F6-D729-8AA8-9D6FE12ECDA8}"/>
              </a:ext>
            </a:extLst>
          </p:cNvPr>
          <p:cNvSpPr txBox="1"/>
          <p:nvPr/>
        </p:nvSpPr>
        <p:spPr>
          <a:xfrm>
            <a:off x="9896407" y="5595129"/>
            <a:ext cx="2276091" cy="508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lnSpc>
                <a:spcPts val="1600"/>
              </a:lnSpc>
              <a:defRPr/>
            </a:pPr>
            <a:r>
              <a:rPr lang="en-US" sz="1600" dirty="0" err="1">
                <a:solidFill>
                  <a:prstClr val="white"/>
                </a:solidFill>
                <a:latin typeface="Aptos" panose="02110004020202020204"/>
              </a:rPr>
              <a:t>Landbouw</a:t>
            </a:r>
            <a:r>
              <a:rPr lang="en-US" sz="1600" dirty="0">
                <a:solidFill>
                  <a:prstClr val="white"/>
                </a:solidFill>
                <a:latin typeface="Aptos" panose="02110004020202020204"/>
              </a:rPr>
              <a:t>-</a:t>
            </a:r>
          </a:p>
          <a:p>
            <a:pPr algn="ctr" defTabSz="914377">
              <a:lnSpc>
                <a:spcPts val="1600"/>
              </a:lnSpc>
              <a:defRPr/>
            </a:pPr>
            <a:r>
              <a:rPr lang="en-US" sz="1600" dirty="0" err="1">
                <a:solidFill>
                  <a:prstClr val="white"/>
                </a:solidFill>
                <a:latin typeface="Aptos" panose="02110004020202020204"/>
              </a:rPr>
              <a:t>coöperaties</a:t>
            </a:r>
            <a:endParaRPr lang="nl-NL" sz="16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709B7B70-E815-1710-5CD3-8D4BBBB95FD2}"/>
              </a:ext>
            </a:extLst>
          </p:cNvPr>
          <p:cNvSpPr/>
          <p:nvPr/>
        </p:nvSpPr>
        <p:spPr>
          <a:xfrm>
            <a:off x="3252031" y="1608569"/>
            <a:ext cx="2763743" cy="1760611"/>
          </a:xfrm>
          <a:custGeom>
            <a:avLst/>
            <a:gdLst>
              <a:gd name="connsiteX0" fmla="*/ 135114 w 1954389"/>
              <a:gd name="connsiteY0" fmla="*/ 1123950 h 1168047"/>
              <a:gd name="connsiteX1" fmla="*/ 1954389 w 1954389"/>
              <a:gd name="connsiteY1" fmla="*/ 1123950 h 1168047"/>
              <a:gd name="connsiteX2" fmla="*/ 1949627 w 1954389"/>
              <a:gd name="connsiteY2" fmla="*/ 519112 h 1168047"/>
              <a:gd name="connsiteX3" fmla="*/ 1916289 w 1954389"/>
              <a:gd name="connsiteY3" fmla="*/ 171450 h 1168047"/>
              <a:gd name="connsiteX4" fmla="*/ 1849614 w 1954389"/>
              <a:gd name="connsiteY4" fmla="*/ 519112 h 1168047"/>
              <a:gd name="connsiteX5" fmla="*/ 1706739 w 1954389"/>
              <a:gd name="connsiteY5" fmla="*/ 190500 h 1168047"/>
              <a:gd name="connsiteX6" fmla="*/ 1692452 w 1954389"/>
              <a:gd name="connsiteY6" fmla="*/ 461962 h 1168047"/>
              <a:gd name="connsiteX7" fmla="*/ 1549577 w 1954389"/>
              <a:gd name="connsiteY7" fmla="*/ 42862 h 1168047"/>
              <a:gd name="connsiteX8" fmla="*/ 1478139 w 1954389"/>
              <a:gd name="connsiteY8" fmla="*/ 428625 h 1168047"/>
              <a:gd name="connsiteX9" fmla="*/ 1430514 w 1954389"/>
              <a:gd name="connsiteY9" fmla="*/ 142875 h 1168047"/>
              <a:gd name="connsiteX10" fmla="*/ 1392414 w 1954389"/>
              <a:gd name="connsiteY10" fmla="*/ 490537 h 1168047"/>
              <a:gd name="connsiteX11" fmla="*/ 1297164 w 1954389"/>
              <a:gd name="connsiteY11" fmla="*/ 80962 h 1168047"/>
              <a:gd name="connsiteX12" fmla="*/ 1273352 w 1954389"/>
              <a:gd name="connsiteY12" fmla="*/ 514350 h 1168047"/>
              <a:gd name="connsiteX13" fmla="*/ 1178102 w 1954389"/>
              <a:gd name="connsiteY13" fmla="*/ 0 h 1168047"/>
              <a:gd name="connsiteX14" fmla="*/ 1039989 w 1954389"/>
              <a:gd name="connsiteY14" fmla="*/ 514350 h 1168047"/>
              <a:gd name="connsiteX15" fmla="*/ 963789 w 1954389"/>
              <a:gd name="connsiteY15" fmla="*/ 219075 h 1168047"/>
              <a:gd name="connsiteX16" fmla="*/ 897114 w 1954389"/>
              <a:gd name="connsiteY16" fmla="*/ 457200 h 1168047"/>
              <a:gd name="connsiteX17" fmla="*/ 873302 w 1954389"/>
              <a:gd name="connsiteY17" fmla="*/ 166687 h 1168047"/>
              <a:gd name="connsiteX18" fmla="*/ 792339 w 1954389"/>
              <a:gd name="connsiteY18" fmla="*/ 423862 h 1168047"/>
              <a:gd name="connsiteX19" fmla="*/ 739952 w 1954389"/>
              <a:gd name="connsiteY19" fmla="*/ 204787 h 1168047"/>
              <a:gd name="connsiteX20" fmla="*/ 654227 w 1954389"/>
              <a:gd name="connsiteY20" fmla="*/ 500062 h 1168047"/>
              <a:gd name="connsiteX21" fmla="*/ 573264 w 1954389"/>
              <a:gd name="connsiteY21" fmla="*/ 128587 h 1168047"/>
              <a:gd name="connsiteX22" fmla="*/ 497064 w 1954389"/>
              <a:gd name="connsiteY22" fmla="*/ 509587 h 1168047"/>
              <a:gd name="connsiteX23" fmla="*/ 439914 w 1954389"/>
              <a:gd name="connsiteY23" fmla="*/ 161925 h 1168047"/>
              <a:gd name="connsiteX24" fmla="*/ 306564 w 1954389"/>
              <a:gd name="connsiteY24" fmla="*/ 542925 h 1168047"/>
              <a:gd name="connsiteX25" fmla="*/ 182739 w 1954389"/>
              <a:gd name="connsiteY25" fmla="*/ 85725 h 1168047"/>
              <a:gd name="connsiteX26" fmla="*/ 135114 w 1954389"/>
              <a:gd name="connsiteY26" fmla="*/ 528637 h 1168047"/>
              <a:gd name="connsiteX27" fmla="*/ 135114 w 1954389"/>
              <a:gd name="connsiteY27" fmla="*/ 1123950 h 1168047"/>
              <a:gd name="connsiteX0" fmla="*/ 135114 w 1954389"/>
              <a:gd name="connsiteY0" fmla="*/ 1123950 h 1168047"/>
              <a:gd name="connsiteX1" fmla="*/ 1954389 w 1954389"/>
              <a:gd name="connsiteY1" fmla="*/ 1123950 h 1168047"/>
              <a:gd name="connsiteX2" fmla="*/ 1949627 w 1954389"/>
              <a:gd name="connsiteY2" fmla="*/ 519112 h 1168047"/>
              <a:gd name="connsiteX3" fmla="*/ 1916289 w 1954389"/>
              <a:gd name="connsiteY3" fmla="*/ 171450 h 1168047"/>
              <a:gd name="connsiteX4" fmla="*/ 1849614 w 1954389"/>
              <a:gd name="connsiteY4" fmla="*/ 519112 h 1168047"/>
              <a:gd name="connsiteX5" fmla="*/ 1706739 w 1954389"/>
              <a:gd name="connsiteY5" fmla="*/ 190500 h 1168047"/>
              <a:gd name="connsiteX6" fmla="*/ 1692452 w 1954389"/>
              <a:gd name="connsiteY6" fmla="*/ 461962 h 1168047"/>
              <a:gd name="connsiteX7" fmla="*/ 1549577 w 1954389"/>
              <a:gd name="connsiteY7" fmla="*/ 42862 h 1168047"/>
              <a:gd name="connsiteX8" fmla="*/ 1478139 w 1954389"/>
              <a:gd name="connsiteY8" fmla="*/ 428625 h 1168047"/>
              <a:gd name="connsiteX9" fmla="*/ 1430514 w 1954389"/>
              <a:gd name="connsiteY9" fmla="*/ 142875 h 1168047"/>
              <a:gd name="connsiteX10" fmla="*/ 1392414 w 1954389"/>
              <a:gd name="connsiteY10" fmla="*/ 490537 h 1168047"/>
              <a:gd name="connsiteX11" fmla="*/ 1297164 w 1954389"/>
              <a:gd name="connsiteY11" fmla="*/ 80962 h 1168047"/>
              <a:gd name="connsiteX12" fmla="*/ 1273352 w 1954389"/>
              <a:gd name="connsiteY12" fmla="*/ 514350 h 1168047"/>
              <a:gd name="connsiteX13" fmla="*/ 1178102 w 1954389"/>
              <a:gd name="connsiteY13" fmla="*/ 0 h 1168047"/>
              <a:gd name="connsiteX14" fmla="*/ 1039989 w 1954389"/>
              <a:gd name="connsiteY14" fmla="*/ 514350 h 1168047"/>
              <a:gd name="connsiteX15" fmla="*/ 963789 w 1954389"/>
              <a:gd name="connsiteY15" fmla="*/ 219075 h 1168047"/>
              <a:gd name="connsiteX16" fmla="*/ 897114 w 1954389"/>
              <a:gd name="connsiteY16" fmla="*/ 457200 h 1168047"/>
              <a:gd name="connsiteX17" fmla="*/ 873302 w 1954389"/>
              <a:gd name="connsiteY17" fmla="*/ 166687 h 1168047"/>
              <a:gd name="connsiteX18" fmla="*/ 792339 w 1954389"/>
              <a:gd name="connsiteY18" fmla="*/ 423862 h 1168047"/>
              <a:gd name="connsiteX19" fmla="*/ 739952 w 1954389"/>
              <a:gd name="connsiteY19" fmla="*/ 204787 h 1168047"/>
              <a:gd name="connsiteX20" fmla="*/ 654227 w 1954389"/>
              <a:gd name="connsiteY20" fmla="*/ 500062 h 1168047"/>
              <a:gd name="connsiteX21" fmla="*/ 573264 w 1954389"/>
              <a:gd name="connsiteY21" fmla="*/ 128587 h 1168047"/>
              <a:gd name="connsiteX22" fmla="*/ 497064 w 1954389"/>
              <a:gd name="connsiteY22" fmla="*/ 509587 h 1168047"/>
              <a:gd name="connsiteX23" fmla="*/ 439914 w 1954389"/>
              <a:gd name="connsiteY23" fmla="*/ 161925 h 1168047"/>
              <a:gd name="connsiteX24" fmla="*/ 306564 w 1954389"/>
              <a:gd name="connsiteY24" fmla="*/ 542925 h 1168047"/>
              <a:gd name="connsiteX25" fmla="*/ 182739 w 1954389"/>
              <a:gd name="connsiteY25" fmla="*/ 85725 h 1168047"/>
              <a:gd name="connsiteX26" fmla="*/ 135114 w 1954389"/>
              <a:gd name="connsiteY26" fmla="*/ 528637 h 1168047"/>
              <a:gd name="connsiteX27" fmla="*/ 135114 w 1954389"/>
              <a:gd name="connsiteY27" fmla="*/ 1123950 h 1168047"/>
              <a:gd name="connsiteX0" fmla="*/ 1833 w 1821108"/>
              <a:gd name="connsiteY0" fmla="*/ 1123950 h 1168047"/>
              <a:gd name="connsiteX1" fmla="*/ 1821108 w 1821108"/>
              <a:gd name="connsiteY1" fmla="*/ 1123950 h 1168047"/>
              <a:gd name="connsiteX2" fmla="*/ 1816346 w 1821108"/>
              <a:gd name="connsiteY2" fmla="*/ 519112 h 1168047"/>
              <a:gd name="connsiteX3" fmla="*/ 1783008 w 1821108"/>
              <a:gd name="connsiteY3" fmla="*/ 171450 h 1168047"/>
              <a:gd name="connsiteX4" fmla="*/ 1716333 w 1821108"/>
              <a:gd name="connsiteY4" fmla="*/ 519112 h 1168047"/>
              <a:gd name="connsiteX5" fmla="*/ 1573458 w 1821108"/>
              <a:gd name="connsiteY5" fmla="*/ 190500 h 1168047"/>
              <a:gd name="connsiteX6" fmla="*/ 1559171 w 1821108"/>
              <a:gd name="connsiteY6" fmla="*/ 461962 h 1168047"/>
              <a:gd name="connsiteX7" fmla="*/ 1416296 w 1821108"/>
              <a:gd name="connsiteY7" fmla="*/ 42862 h 1168047"/>
              <a:gd name="connsiteX8" fmla="*/ 1344858 w 1821108"/>
              <a:gd name="connsiteY8" fmla="*/ 428625 h 1168047"/>
              <a:gd name="connsiteX9" fmla="*/ 1297233 w 1821108"/>
              <a:gd name="connsiteY9" fmla="*/ 142875 h 1168047"/>
              <a:gd name="connsiteX10" fmla="*/ 1259133 w 1821108"/>
              <a:gd name="connsiteY10" fmla="*/ 490537 h 1168047"/>
              <a:gd name="connsiteX11" fmla="*/ 1163883 w 1821108"/>
              <a:gd name="connsiteY11" fmla="*/ 80962 h 1168047"/>
              <a:gd name="connsiteX12" fmla="*/ 1140071 w 1821108"/>
              <a:gd name="connsiteY12" fmla="*/ 514350 h 1168047"/>
              <a:gd name="connsiteX13" fmla="*/ 1044821 w 1821108"/>
              <a:gd name="connsiteY13" fmla="*/ 0 h 1168047"/>
              <a:gd name="connsiteX14" fmla="*/ 906708 w 1821108"/>
              <a:gd name="connsiteY14" fmla="*/ 514350 h 1168047"/>
              <a:gd name="connsiteX15" fmla="*/ 830508 w 1821108"/>
              <a:gd name="connsiteY15" fmla="*/ 219075 h 1168047"/>
              <a:gd name="connsiteX16" fmla="*/ 763833 w 1821108"/>
              <a:gd name="connsiteY16" fmla="*/ 457200 h 1168047"/>
              <a:gd name="connsiteX17" fmla="*/ 740021 w 1821108"/>
              <a:gd name="connsiteY17" fmla="*/ 166687 h 1168047"/>
              <a:gd name="connsiteX18" fmla="*/ 659058 w 1821108"/>
              <a:gd name="connsiteY18" fmla="*/ 423862 h 1168047"/>
              <a:gd name="connsiteX19" fmla="*/ 606671 w 1821108"/>
              <a:gd name="connsiteY19" fmla="*/ 204787 h 1168047"/>
              <a:gd name="connsiteX20" fmla="*/ 520946 w 1821108"/>
              <a:gd name="connsiteY20" fmla="*/ 500062 h 1168047"/>
              <a:gd name="connsiteX21" fmla="*/ 439983 w 1821108"/>
              <a:gd name="connsiteY21" fmla="*/ 128587 h 1168047"/>
              <a:gd name="connsiteX22" fmla="*/ 363783 w 1821108"/>
              <a:gd name="connsiteY22" fmla="*/ 509587 h 1168047"/>
              <a:gd name="connsiteX23" fmla="*/ 306633 w 1821108"/>
              <a:gd name="connsiteY23" fmla="*/ 161925 h 1168047"/>
              <a:gd name="connsiteX24" fmla="*/ 173283 w 1821108"/>
              <a:gd name="connsiteY24" fmla="*/ 542925 h 1168047"/>
              <a:gd name="connsiteX25" fmla="*/ 49458 w 1821108"/>
              <a:gd name="connsiteY25" fmla="*/ 85725 h 1168047"/>
              <a:gd name="connsiteX26" fmla="*/ 1833 w 1821108"/>
              <a:gd name="connsiteY26" fmla="*/ 528637 h 1168047"/>
              <a:gd name="connsiteX27" fmla="*/ 1833 w 1821108"/>
              <a:gd name="connsiteY27" fmla="*/ 1123950 h 1168047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1833 w 1821108"/>
              <a:gd name="connsiteY0" fmla="*/ 1123950 h 1125714"/>
              <a:gd name="connsiteX1" fmla="*/ 1821108 w 1821108"/>
              <a:gd name="connsiteY1" fmla="*/ 1123950 h 1125714"/>
              <a:gd name="connsiteX2" fmla="*/ 1816346 w 1821108"/>
              <a:gd name="connsiteY2" fmla="*/ 519112 h 1125714"/>
              <a:gd name="connsiteX3" fmla="*/ 1783008 w 1821108"/>
              <a:gd name="connsiteY3" fmla="*/ 171450 h 1125714"/>
              <a:gd name="connsiteX4" fmla="*/ 1716333 w 1821108"/>
              <a:gd name="connsiteY4" fmla="*/ 519112 h 1125714"/>
              <a:gd name="connsiteX5" fmla="*/ 1573458 w 1821108"/>
              <a:gd name="connsiteY5" fmla="*/ 190500 h 1125714"/>
              <a:gd name="connsiteX6" fmla="*/ 1559171 w 1821108"/>
              <a:gd name="connsiteY6" fmla="*/ 461962 h 1125714"/>
              <a:gd name="connsiteX7" fmla="*/ 1416296 w 1821108"/>
              <a:gd name="connsiteY7" fmla="*/ 42862 h 1125714"/>
              <a:gd name="connsiteX8" fmla="*/ 1344858 w 1821108"/>
              <a:gd name="connsiteY8" fmla="*/ 428625 h 1125714"/>
              <a:gd name="connsiteX9" fmla="*/ 1297233 w 1821108"/>
              <a:gd name="connsiteY9" fmla="*/ 142875 h 1125714"/>
              <a:gd name="connsiteX10" fmla="*/ 1259133 w 1821108"/>
              <a:gd name="connsiteY10" fmla="*/ 490537 h 1125714"/>
              <a:gd name="connsiteX11" fmla="*/ 1163883 w 1821108"/>
              <a:gd name="connsiteY11" fmla="*/ 80962 h 1125714"/>
              <a:gd name="connsiteX12" fmla="*/ 1140071 w 1821108"/>
              <a:gd name="connsiteY12" fmla="*/ 514350 h 1125714"/>
              <a:gd name="connsiteX13" fmla="*/ 1044821 w 1821108"/>
              <a:gd name="connsiteY13" fmla="*/ 0 h 1125714"/>
              <a:gd name="connsiteX14" fmla="*/ 906708 w 1821108"/>
              <a:gd name="connsiteY14" fmla="*/ 514350 h 1125714"/>
              <a:gd name="connsiteX15" fmla="*/ 830508 w 1821108"/>
              <a:gd name="connsiteY15" fmla="*/ 219075 h 1125714"/>
              <a:gd name="connsiteX16" fmla="*/ 763833 w 1821108"/>
              <a:gd name="connsiteY16" fmla="*/ 457200 h 1125714"/>
              <a:gd name="connsiteX17" fmla="*/ 740021 w 1821108"/>
              <a:gd name="connsiteY17" fmla="*/ 166687 h 1125714"/>
              <a:gd name="connsiteX18" fmla="*/ 659058 w 1821108"/>
              <a:gd name="connsiteY18" fmla="*/ 423862 h 1125714"/>
              <a:gd name="connsiteX19" fmla="*/ 606671 w 1821108"/>
              <a:gd name="connsiteY19" fmla="*/ 204787 h 1125714"/>
              <a:gd name="connsiteX20" fmla="*/ 520946 w 1821108"/>
              <a:gd name="connsiteY20" fmla="*/ 500062 h 1125714"/>
              <a:gd name="connsiteX21" fmla="*/ 439983 w 1821108"/>
              <a:gd name="connsiteY21" fmla="*/ 128587 h 1125714"/>
              <a:gd name="connsiteX22" fmla="*/ 363783 w 1821108"/>
              <a:gd name="connsiteY22" fmla="*/ 509587 h 1125714"/>
              <a:gd name="connsiteX23" fmla="*/ 306633 w 1821108"/>
              <a:gd name="connsiteY23" fmla="*/ 161925 h 1125714"/>
              <a:gd name="connsiteX24" fmla="*/ 173283 w 1821108"/>
              <a:gd name="connsiteY24" fmla="*/ 542925 h 1125714"/>
              <a:gd name="connsiteX25" fmla="*/ 49458 w 1821108"/>
              <a:gd name="connsiteY25" fmla="*/ 85725 h 1125714"/>
              <a:gd name="connsiteX26" fmla="*/ 1833 w 1821108"/>
              <a:gd name="connsiteY26" fmla="*/ 528637 h 1125714"/>
              <a:gd name="connsiteX27" fmla="*/ 1833 w 1821108"/>
              <a:gd name="connsiteY27" fmla="*/ 1123950 h 1125714"/>
              <a:gd name="connsiteX0" fmla="*/ 2604 w 1821879"/>
              <a:gd name="connsiteY0" fmla="*/ 1123950 h 1125714"/>
              <a:gd name="connsiteX1" fmla="*/ 1821879 w 1821879"/>
              <a:gd name="connsiteY1" fmla="*/ 1123950 h 1125714"/>
              <a:gd name="connsiteX2" fmla="*/ 1817117 w 1821879"/>
              <a:gd name="connsiteY2" fmla="*/ 519112 h 1125714"/>
              <a:gd name="connsiteX3" fmla="*/ 1783779 w 1821879"/>
              <a:gd name="connsiteY3" fmla="*/ 171450 h 1125714"/>
              <a:gd name="connsiteX4" fmla="*/ 1717104 w 1821879"/>
              <a:gd name="connsiteY4" fmla="*/ 519112 h 1125714"/>
              <a:gd name="connsiteX5" fmla="*/ 1574229 w 1821879"/>
              <a:gd name="connsiteY5" fmla="*/ 190500 h 1125714"/>
              <a:gd name="connsiteX6" fmla="*/ 1559942 w 1821879"/>
              <a:gd name="connsiteY6" fmla="*/ 461962 h 1125714"/>
              <a:gd name="connsiteX7" fmla="*/ 1417067 w 1821879"/>
              <a:gd name="connsiteY7" fmla="*/ 42862 h 1125714"/>
              <a:gd name="connsiteX8" fmla="*/ 1345629 w 1821879"/>
              <a:gd name="connsiteY8" fmla="*/ 428625 h 1125714"/>
              <a:gd name="connsiteX9" fmla="*/ 1298004 w 1821879"/>
              <a:gd name="connsiteY9" fmla="*/ 142875 h 1125714"/>
              <a:gd name="connsiteX10" fmla="*/ 1259904 w 1821879"/>
              <a:gd name="connsiteY10" fmla="*/ 490537 h 1125714"/>
              <a:gd name="connsiteX11" fmla="*/ 1164654 w 1821879"/>
              <a:gd name="connsiteY11" fmla="*/ 80962 h 1125714"/>
              <a:gd name="connsiteX12" fmla="*/ 1140842 w 1821879"/>
              <a:gd name="connsiteY12" fmla="*/ 514350 h 1125714"/>
              <a:gd name="connsiteX13" fmla="*/ 1045592 w 1821879"/>
              <a:gd name="connsiteY13" fmla="*/ 0 h 1125714"/>
              <a:gd name="connsiteX14" fmla="*/ 907479 w 1821879"/>
              <a:gd name="connsiteY14" fmla="*/ 514350 h 1125714"/>
              <a:gd name="connsiteX15" fmla="*/ 831279 w 1821879"/>
              <a:gd name="connsiteY15" fmla="*/ 219075 h 1125714"/>
              <a:gd name="connsiteX16" fmla="*/ 764604 w 1821879"/>
              <a:gd name="connsiteY16" fmla="*/ 457200 h 1125714"/>
              <a:gd name="connsiteX17" fmla="*/ 740792 w 1821879"/>
              <a:gd name="connsiteY17" fmla="*/ 166687 h 1125714"/>
              <a:gd name="connsiteX18" fmla="*/ 659829 w 1821879"/>
              <a:gd name="connsiteY18" fmla="*/ 423862 h 1125714"/>
              <a:gd name="connsiteX19" fmla="*/ 607442 w 1821879"/>
              <a:gd name="connsiteY19" fmla="*/ 204787 h 1125714"/>
              <a:gd name="connsiteX20" fmla="*/ 521717 w 1821879"/>
              <a:gd name="connsiteY20" fmla="*/ 500062 h 1125714"/>
              <a:gd name="connsiteX21" fmla="*/ 440754 w 1821879"/>
              <a:gd name="connsiteY21" fmla="*/ 128587 h 1125714"/>
              <a:gd name="connsiteX22" fmla="*/ 364554 w 1821879"/>
              <a:gd name="connsiteY22" fmla="*/ 509587 h 1125714"/>
              <a:gd name="connsiteX23" fmla="*/ 307404 w 1821879"/>
              <a:gd name="connsiteY23" fmla="*/ 161925 h 1125714"/>
              <a:gd name="connsiteX24" fmla="*/ 174054 w 1821879"/>
              <a:gd name="connsiteY24" fmla="*/ 542925 h 1125714"/>
              <a:gd name="connsiteX25" fmla="*/ 12096 w 1821879"/>
              <a:gd name="connsiteY25" fmla="*/ 85725 h 1125714"/>
              <a:gd name="connsiteX26" fmla="*/ 2604 w 1821879"/>
              <a:gd name="connsiteY26" fmla="*/ 528637 h 1125714"/>
              <a:gd name="connsiteX27" fmla="*/ 2604 w 1821879"/>
              <a:gd name="connsiteY27" fmla="*/ 1123950 h 1125714"/>
              <a:gd name="connsiteX0" fmla="*/ 2604 w 1821879"/>
              <a:gd name="connsiteY0" fmla="*/ 1123950 h 1125714"/>
              <a:gd name="connsiteX1" fmla="*/ 1821879 w 1821879"/>
              <a:gd name="connsiteY1" fmla="*/ 1123950 h 1125714"/>
              <a:gd name="connsiteX2" fmla="*/ 1817117 w 1821879"/>
              <a:gd name="connsiteY2" fmla="*/ 519112 h 1125714"/>
              <a:gd name="connsiteX3" fmla="*/ 1783779 w 1821879"/>
              <a:gd name="connsiteY3" fmla="*/ 171450 h 1125714"/>
              <a:gd name="connsiteX4" fmla="*/ 1717104 w 1821879"/>
              <a:gd name="connsiteY4" fmla="*/ 519112 h 1125714"/>
              <a:gd name="connsiteX5" fmla="*/ 1574229 w 1821879"/>
              <a:gd name="connsiteY5" fmla="*/ 190500 h 1125714"/>
              <a:gd name="connsiteX6" fmla="*/ 1559942 w 1821879"/>
              <a:gd name="connsiteY6" fmla="*/ 461962 h 1125714"/>
              <a:gd name="connsiteX7" fmla="*/ 1417067 w 1821879"/>
              <a:gd name="connsiteY7" fmla="*/ 42862 h 1125714"/>
              <a:gd name="connsiteX8" fmla="*/ 1345629 w 1821879"/>
              <a:gd name="connsiteY8" fmla="*/ 428625 h 1125714"/>
              <a:gd name="connsiteX9" fmla="*/ 1298004 w 1821879"/>
              <a:gd name="connsiteY9" fmla="*/ 142875 h 1125714"/>
              <a:gd name="connsiteX10" fmla="*/ 1259904 w 1821879"/>
              <a:gd name="connsiteY10" fmla="*/ 490537 h 1125714"/>
              <a:gd name="connsiteX11" fmla="*/ 1164654 w 1821879"/>
              <a:gd name="connsiteY11" fmla="*/ 80962 h 1125714"/>
              <a:gd name="connsiteX12" fmla="*/ 1140842 w 1821879"/>
              <a:gd name="connsiteY12" fmla="*/ 514350 h 1125714"/>
              <a:gd name="connsiteX13" fmla="*/ 1045592 w 1821879"/>
              <a:gd name="connsiteY13" fmla="*/ 0 h 1125714"/>
              <a:gd name="connsiteX14" fmla="*/ 907479 w 1821879"/>
              <a:gd name="connsiteY14" fmla="*/ 514350 h 1125714"/>
              <a:gd name="connsiteX15" fmla="*/ 831279 w 1821879"/>
              <a:gd name="connsiteY15" fmla="*/ 219075 h 1125714"/>
              <a:gd name="connsiteX16" fmla="*/ 764604 w 1821879"/>
              <a:gd name="connsiteY16" fmla="*/ 457200 h 1125714"/>
              <a:gd name="connsiteX17" fmla="*/ 740792 w 1821879"/>
              <a:gd name="connsiteY17" fmla="*/ 166687 h 1125714"/>
              <a:gd name="connsiteX18" fmla="*/ 659829 w 1821879"/>
              <a:gd name="connsiteY18" fmla="*/ 423862 h 1125714"/>
              <a:gd name="connsiteX19" fmla="*/ 607442 w 1821879"/>
              <a:gd name="connsiteY19" fmla="*/ 204787 h 1125714"/>
              <a:gd name="connsiteX20" fmla="*/ 521717 w 1821879"/>
              <a:gd name="connsiteY20" fmla="*/ 500062 h 1125714"/>
              <a:gd name="connsiteX21" fmla="*/ 440754 w 1821879"/>
              <a:gd name="connsiteY21" fmla="*/ 128587 h 1125714"/>
              <a:gd name="connsiteX22" fmla="*/ 364554 w 1821879"/>
              <a:gd name="connsiteY22" fmla="*/ 509587 h 1125714"/>
              <a:gd name="connsiteX23" fmla="*/ 307404 w 1821879"/>
              <a:gd name="connsiteY23" fmla="*/ 161925 h 1125714"/>
              <a:gd name="connsiteX24" fmla="*/ 104938 w 1821879"/>
              <a:gd name="connsiteY24" fmla="*/ 533400 h 1125714"/>
              <a:gd name="connsiteX25" fmla="*/ 12096 w 1821879"/>
              <a:gd name="connsiteY25" fmla="*/ 85725 h 1125714"/>
              <a:gd name="connsiteX26" fmla="*/ 2604 w 1821879"/>
              <a:gd name="connsiteY26" fmla="*/ 528637 h 1125714"/>
              <a:gd name="connsiteX27" fmla="*/ 2604 w 1821879"/>
              <a:gd name="connsiteY27" fmla="*/ 1123950 h 1125714"/>
              <a:gd name="connsiteX0" fmla="*/ 2604 w 1821879"/>
              <a:gd name="connsiteY0" fmla="*/ 1123950 h 1125714"/>
              <a:gd name="connsiteX1" fmla="*/ 1821879 w 1821879"/>
              <a:gd name="connsiteY1" fmla="*/ 1123950 h 1125714"/>
              <a:gd name="connsiteX2" fmla="*/ 1817117 w 1821879"/>
              <a:gd name="connsiteY2" fmla="*/ 519112 h 1125714"/>
              <a:gd name="connsiteX3" fmla="*/ 1783779 w 1821879"/>
              <a:gd name="connsiteY3" fmla="*/ 171450 h 1125714"/>
              <a:gd name="connsiteX4" fmla="*/ 1717104 w 1821879"/>
              <a:gd name="connsiteY4" fmla="*/ 519112 h 1125714"/>
              <a:gd name="connsiteX5" fmla="*/ 1574229 w 1821879"/>
              <a:gd name="connsiteY5" fmla="*/ 190500 h 1125714"/>
              <a:gd name="connsiteX6" fmla="*/ 1559942 w 1821879"/>
              <a:gd name="connsiteY6" fmla="*/ 461962 h 1125714"/>
              <a:gd name="connsiteX7" fmla="*/ 1417067 w 1821879"/>
              <a:gd name="connsiteY7" fmla="*/ 42862 h 1125714"/>
              <a:gd name="connsiteX8" fmla="*/ 1345629 w 1821879"/>
              <a:gd name="connsiteY8" fmla="*/ 428625 h 1125714"/>
              <a:gd name="connsiteX9" fmla="*/ 1298004 w 1821879"/>
              <a:gd name="connsiteY9" fmla="*/ 142875 h 1125714"/>
              <a:gd name="connsiteX10" fmla="*/ 1259904 w 1821879"/>
              <a:gd name="connsiteY10" fmla="*/ 490537 h 1125714"/>
              <a:gd name="connsiteX11" fmla="*/ 1164654 w 1821879"/>
              <a:gd name="connsiteY11" fmla="*/ 80962 h 1125714"/>
              <a:gd name="connsiteX12" fmla="*/ 1140842 w 1821879"/>
              <a:gd name="connsiteY12" fmla="*/ 514350 h 1125714"/>
              <a:gd name="connsiteX13" fmla="*/ 1045592 w 1821879"/>
              <a:gd name="connsiteY13" fmla="*/ 0 h 1125714"/>
              <a:gd name="connsiteX14" fmla="*/ 907479 w 1821879"/>
              <a:gd name="connsiteY14" fmla="*/ 514350 h 1125714"/>
              <a:gd name="connsiteX15" fmla="*/ 831279 w 1821879"/>
              <a:gd name="connsiteY15" fmla="*/ 219075 h 1125714"/>
              <a:gd name="connsiteX16" fmla="*/ 764604 w 1821879"/>
              <a:gd name="connsiteY16" fmla="*/ 457200 h 1125714"/>
              <a:gd name="connsiteX17" fmla="*/ 740792 w 1821879"/>
              <a:gd name="connsiteY17" fmla="*/ 166687 h 1125714"/>
              <a:gd name="connsiteX18" fmla="*/ 659829 w 1821879"/>
              <a:gd name="connsiteY18" fmla="*/ 423862 h 1125714"/>
              <a:gd name="connsiteX19" fmla="*/ 607442 w 1821879"/>
              <a:gd name="connsiteY19" fmla="*/ 204787 h 1125714"/>
              <a:gd name="connsiteX20" fmla="*/ 521717 w 1821879"/>
              <a:gd name="connsiteY20" fmla="*/ 500062 h 1125714"/>
              <a:gd name="connsiteX21" fmla="*/ 440754 w 1821879"/>
              <a:gd name="connsiteY21" fmla="*/ 128587 h 1125714"/>
              <a:gd name="connsiteX22" fmla="*/ 364554 w 1821879"/>
              <a:gd name="connsiteY22" fmla="*/ 509587 h 1125714"/>
              <a:gd name="connsiteX23" fmla="*/ 207304 w 1821879"/>
              <a:gd name="connsiteY23" fmla="*/ 185737 h 1125714"/>
              <a:gd name="connsiteX24" fmla="*/ 104938 w 1821879"/>
              <a:gd name="connsiteY24" fmla="*/ 533400 h 1125714"/>
              <a:gd name="connsiteX25" fmla="*/ 12096 w 1821879"/>
              <a:gd name="connsiteY25" fmla="*/ 85725 h 1125714"/>
              <a:gd name="connsiteX26" fmla="*/ 2604 w 1821879"/>
              <a:gd name="connsiteY26" fmla="*/ 528637 h 1125714"/>
              <a:gd name="connsiteX27" fmla="*/ 2604 w 1821879"/>
              <a:gd name="connsiteY27" fmla="*/ 1123950 h 1125714"/>
              <a:gd name="connsiteX0" fmla="*/ 2604 w 1821879"/>
              <a:gd name="connsiteY0" fmla="*/ 1123950 h 1125714"/>
              <a:gd name="connsiteX1" fmla="*/ 1821879 w 1821879"/>
              <a:gd name="connsiteY1" fmla="*/ 1123950 h 1125714"/>
              <a:gd name="connsiteX2" fmla="*/ 1817117 w 1821879"/>
              <a:gd name="connsiteY2" fmla="*/ 519112 h 1125714"/>
              <a:gd name="connsiteX3" fmla="*/ 1783779 w 1821879"/>
              <a:gd name="connsiteY3" fmla="*/ 171450 h 1125714"/>
              <a:gd name="connsiteX4" fmla="*/ 1717104 w 1821879"/>
              <a:gd name="connsiteY4" fmla="*/ 519112 h 1125714"/>
              <a:gd name="connsiteX5" fmla="*/ 1574229 w 1821879"/>
              <a:gd name="connsiteY5" fmla="*/ 190500 h 1125714"/>
              <a:gd name="connsiteX6" fmla="*/ 1559942 w 1821879"/>
              <a:gd name="connsiteY6" fmla="*/ 461962 h 1125714"/>
              <a:gd name="connsiteX7" fmla="*/ 1417067 w 1821879"/>
              <a:gd name="connsiteY7" fmla="*/ 42862 h 1125714"/>
              <a:gd name="connsiteX8" fmla="*/ 1345629 w 1821879"/>
              <a:gd name="connsiteY8" fmla="*/ 428625 h 1125714"/>
              <a:gd name="connsiteX9" fmla="*/ 1298004 w 1821879"/>
              <a:gd name="connsiteY9" fmla="*/ 142875 h 1125714"/>
              <a:gd name="connsiteX10" fmla="*/ 1259904 w 1821879"/>
              <a:gd name="connsiteY10" fmla="*/ 490537 h 1125714"/>
              <a:gd name="connsiteX11" fmla="*/ 1164654 w 1821879"/>
              <a:gd name="connsiteY11" fmla="*/ 80962 h 1125714"/>
              <a:gd name="connsiteX12" fmla="*/ 1140842 w 1821879"/>
              <a:gd name="connsiteY12" fmla="*/ 514350 h 1125714"/>
              <a:gd name="connsiteX13" fmla="*/ 1045592 w 1821879"/>
              <a:gd name="connsiteY13" fmla="*/ 0 h 1125714"/>
              <a:gd name="connsiteX14" fmla="*/ 907479 w 1821879"/>
              <a:gd name="connsiteY14" fmla="*/ 514350 h 1125714"/>
              <a:gd name="connsiteX15" fmla="*/ 831279 w 1821879"/>
              <a:gd name="connsiteY15" fmla="*/ 219075 h 1125714"/>
              <a:gd name="connsiteX16" fmla="*/ 764604 w 1821879"/>
              <a:gd name="connsiteY16" fmla="*/ 457200 h 1125714"/>
              <a:gd name="connsiteX17" fmla="*/ 740792 w 1821879"/>
              <a:gd name="connsiteY17" fmla="*/ 166687 h 1125714"/>
              <a:gd name="connsiteX18" fmla="*/ 659829 w 1821879"/>
              <a:gd name="connsiteY18" fmla="*/ 423862 h 1125714"/>
              <a:gd name="connsiteX19" fmla="*/ 607442 w 1821879"/>
              <a:gd name="connsiteY19" fmla="*/ 204787 h 1125714"/>
              <a:gd name="connsiteX20" fmla="*/ 521717 w 1821879"/>
              <a:gd name="connsiteY20" fmla="*/ 500062 h 1125714"/>
              <a:gd name="connsiteX21" fmla="*/ 440754 w 1821879"/>
              <a:gd name="connsiteY21" fmla="*/ 128587 h 1125714"/>
              <a:gd name="connsiteX22" fmla="*/ 254922 w 1821879"/>
              <a:gd name="connsiteY22" fmla="*/ 528637 h 1125714"/>
              <a:gd name="connsiteX23" fmla="*/ 207304 w 1821879"/>
              <a:gd name="connsiteY23" fmla="*/ 185737 h 1125714"/>
              <a:gd name="connsiteX24" fmla="*/ 104938 w 1821879"/>
              <a:gd name="connsiteY24" fmla="*/ 533400 h 1125714"/>
              <a:gd name="connsiteX25" fmla="*/ 12096 w 1821879"/>
              <a:gd name="connsiteY25" fmla="*/ 85725 h 1125714"/>
              <a:gd name="connsiteX26" fmla="*/ 2604 w 1821879"/>
              <a:gd name="connsiteY26" fmla="*/ 528637 h 1125714"/>
              <a:gd name="connsiteX27" fmla="*/ 2604 w 1821879"/>
              <a:gd name="connsiteY27" fmla="*/ 1123950 h 1125714"/>
              <a:gd name="connsiteX0" fmla="*/ 2604 w 1821879"/>
              <a:gd name="connsiteY0" fmla="*/ 1123950 h 1125714"/>
              <a:gd name="connsiteX1" fmla="*/ 1821879 w 1821879"/>
              <a:gd name="connsiteY1" fmla="*/ 1123950 h 1125714"/>
              <a:gd name="connsiteX2" fmla="*/ 1817117 w 1821879"/>
              <a:gd name="connsiteY2" fmla="*/ 519112 h 1125714"/>
              <a:gd name="connsiteX3" fmla="*/ 1783779 w 1821879"/>
              <a:gd name="connsiteY3" fmla="*/ 171450 h 1125714"/>
              <a:gd name="connsiteX4" fmla="*/ 1717104 w 1821879"/>
              <a:gd name="connsiteY4" fmla="*/ 519112 h 1125714"/>
              <a:gd name="connsiteX5" fmla="*/ 1574229 w 1821879"/>
              <a:gd name="connsiteY5" fmla="*/ 190500 h 1125714"/>
              <a:gd name="connsiteX6" fmla="*/ 1559942 w 1821879"/>
              <a:gd name="connsiteY6" fmla="*/ 461962 h 1125714"/>
              <a:gd name="connsiteX7" fmla="*/ 1417067 w 1821879"/>
              <a:gd name="connsiteY7" fmla="*/ 42862 h 1125714"/>
              <a:gd name="connsiteX8" fmla="*/ 1345629 w 1821879"/>
              <a:gd name="connsiteY8" fmla="*/ 428625 h 1125714"/>
              <a:gd name="connsiteX9" fmla="*/ 1298004 w 1821879"/>
              <a:gd name="connsiteY9" fmla="*/ 142875 h 1125714"/>
              <a:gd name="connsiteX10" fmla="*/ 1259904 w 1821879"/>
              <a:gd name="connsiteY10" fmla="*/ 490537 h 1125714"/>
              <a:gd name="connsiteX11" fmla="*/ 1164654 w 1821879"/>
              <a:gd name="connsiteY11" fmla="*/ 80962 h 1125714"/>
              <a:gd name="connsiteX12" fmla="*/ 1140842 w 1821879"/>
              <a:gd name="connsiteY12" fmla="*/ 514350 h 1125714"/>
              <a:gd name="connsiteX13" fmla="*/ 1045592 w 1821879"/>
              <a:gd name="connsiteY13" fmla="*/ 0 h 1125714"/>
              <a:gd name="connsiteX14" fmla="*/ 907479 w 1821879"/>
              <a:gd name="connsiteY14" fmla="*/ 514350 h 1125714"/>
              <a:gd name="connsiteX15" fmla="*/ 831279 w 1821879"/>
              <a:gd name="connsiteY15" fmla="*/ 219075 h 1125714"/>
              <a:gd name="connsiteX16" fmla="*/ 764604 w 1821879"/>
              <a:gd name="connsiteY16" fmla="*/ 457200 h 1125714"/>
              <a:gd name="connsiteX17" fmla="*/ 740792 w 1821879"/>
              <a:gd name="connsiteY17" fmla="*/ 166687 h 1125714"/>
              <a:gd name="connsiteX18" fmla="*/ 659829 w 1821879"/>
              <a:gd name="connsiteY18" fmla="*/ 423862 h 1125714"/>
              <a:gd name="connsiteX19" fmla="*/ 607442 w 1821879"/>
              <a:gd name="connsiteY19" fmla="*/ 204787 h 1125714"/>
              <a:gd name="connsiteX20" fmla="*/ 521717 w 1821879"/>
              <a:gd name="connsiteY20" fmla="*/ 500062 h 1125714"/>
              <a:gd name="connsiteX21" fmla="*/ 440754 w 1821879"/>
              <a:gd name="connsiteY21" fmla="*/ 128587 h 1125714"/>
              <a:gd name="connsiteX22" fmla="*/ 254922 w 1821879"/>
              <a:gd name="connsiteY22" fmla="*/ 528637 h 1125714"/>
              <a:gd name="connsiteX23" fmla="*/ 207304 w 1821879"/>
              <a:gd name="connsiteY23" fmla="*/ 185737 h 1125714"/>
              <a:gd name="connsiteX24" fmla="*/ 95404 w 1821879"/>
              <a:gd name="connsiteY24" fmla="*/ 492919 h 1125714"/>
              <a:gd name="connsiteX25" fmla="*/ 12096 w 1821879"/>
              <a:gd name="connsiteY25" fmla="*/ 85725 h 1125714"/>
              <a:gd name="connsiteX26" fmla="*/ 2604 w 1821879"/>
              <a:gd name="connsiteY26" fmla="*/ 528637 h 1125714"/>
              <a:gd name="connsiteX27" fmla="*/ 2604 w 1821879"/>
              <a:gd name="connsiteY27" fmla="*/ 1123950 h 1125714"/>
              <a:gd name="connsiteX0" fmla="*/ 2604 w 1821879"/>
              <a:gd name="connsiteY0" fmla="*/ 1123950 h 1125714"/>
              <a:gd name="connsiteX1" fmla="*/ 1821879 w 1821879"/>
              <a:gd name="connsiteY1" fmla="*/ 1123950 h 1125714"/>
              <a:gd name="connsiteX2" fmla="*/ 1817117 w 1821879"/>
              <a:gd name="connsiteY2" fmla="*/ 519112 h 1125714"/>
              <a:gd name="connsiteX3" fmla="*/ 1783779 w 1821879"/>
              <a:gd name="connsiteY3" fmla="*/ 171450 h 1125714"/>
              <a:gd name="connsiteX4" fmla="*/ 1717104 w 1821879"/>
              <a:gd name="connsiteY4" fmla="*/ 519112 h 1125714"/>
              <a:gd name="connsiteX5" fmla="*/ 1574229 w 1821879"/>
              <a:gd name="connsiteY5" fmla="*/ 190500 h 1125714"/>
              <a:gd name="connsiteX6" fmla="*/ 1559942 w 1821879"/>
              <a:gd name="connsiteY6" fmla="*/ 461962 h 1125714"/>
              <a:gd name="connsiteX7" fmla="*/ 1417067 w 1821879"/>
              <a:gd name="connsiteY7" fmla="*/ 42862 h 1125714"/>
              <a:gd name="connsiteX8" fmla="*/ 1345629 w 1821879"/>
              <a:gd name="connsiteY8" fmla="*/ 428625 h 1125714"/>
              <a:gd name="connsiteX9" fmla="*/ 1298004 w 1821879"/>
              <a:gd name="connsiteY9" fmla="*/ 142875 h 1125714"/>
              <a:gd name="connsiteX10" fmla="*/ 1259904 w 1821879"/>
              <a:gd name="connsiteY10" fmla="*/ 490537 h 1125714"/>
              <a:gd name="connsiteX11" fmla="*/ 1164654 w 1821879"/>
              <a:gd name="connsiteY11" fmla="*/ 80962 h 1125714"/>
              <a:gd name="connsiteX12" fmla="*/ 1140842 w 1821879"/>
              <a:gd name="connsiteY12" fmla="*/ 514350 h 1125714"/>
              <a:gd name="connsiteX13" fmla="*/ 1045592 w 1821879"/>
              <a:gd name="connsiteY13" fmla="*/ 0 h 1125714"/>
              <a:gd name="connsiteX14" fmla="*/ 907479 w 1821879"/>
              <a:gd name="connsiteY14" fmla="*/ 514350 h 1125714"/>
              <a:gd name="connsiteX15" fmla="*/ 831279 w 1821879"/>
              <a:gd name="connsiteY15" fmla="*/ 219075 h 1125714"/>
              <a:gd name="connsiteX16" fmla="*/ 764604 w 1821879"/>
              <a:gd name="connsiteY16" fmla="*/ 457200 h 1125714"/>
              <a:gd name="connsiteX17" fmla="*/ 740792 w 1821879"/>
              <a:gd name="connsiteY17" fmla="*/ 166687 h 1125714"/>
              <a:gd name="connsiteX18" fmla="*/ 659829 w 1821879"/>
              <a:gd name="connsiteY18" fmla="*/ 423862 h 1125714"/>
              <a:gd name="connsiteX19" fmla="*/ 607442 w 1821879"/>
              <a:gd name="connsiteY19" fmla="*/ 204787 h 1125714"/>
              <a:gd name="connsiteX20" fmla="*/ 521717 w 1821879"/>
              <a:gd name="connsiteY20" fmla="*/ 500062 h 1125714"/>
              <a:gd name="connsiteX21" fmla="*/ 440754 w 1821879"/>
              <a:gd name="connsiteY21" fmla="*/ 128587 h 1125714"/>
              <a:gd name="connsiteX22" fmla="*/ 252539 w 1821879"/>
              <a:gd name="connsiteY22" fmla="*/ 540543 h 1125714"/>
              <a:gd name="connsiteX23" fmla="*/ 207304 w 1821879"/>
              <a:gd name="connsiteY23" fmla="*/ 185737 h 1125714"/>
              <a:gd name="connsiteX24" fmla="*/ 95404 w 1821879"/>
              <a:gd name="connsiteY24" fmla="*/ 492919 h 1125714"/>
              <a:gd name="connsiteX25" fmla="*/ 12096 w 1821879"/>
              <a:gd name="connsiteY25" fmla="*/ 85725 h 1125714"/>
              <a:gd name="connsiteX26" fmla="*/ 2604 w 1821879"/>
              <a:gd name="connsiteY26" fmla="*/ 528637 h 1125714"/>
              <a:gd name="connsiteX27" fmla="*/ 2604 w 1821879"/>
              <a:gd name="connsiteY27" fmla="*/ 1123950 h 1125714"/>
              <a:gd name="connsiteX0" fmla="*/ 2604 w 1821879"/>
              <a:gd name="connsiteY0" fmla="*/ 1123950 h 1125714"/>
              <a:gd name="connsiteX1" fmla="*/ 1821879 w 1821879"/>
              <a:gd name="connsiteY1" fmla="*/ 1123950 h 1125714"/>
              <a:gd name="connsiteX2" fmla="*/ 1817117 w 1821879"/>
              <a:gd name="connsiteY2" fmla="*/ 519112 h 1125714"/>
              <a:gd name="connsiteX3" fmla="*/ 1783779 w 1821879"/>
              <a:gd name="connsiteY3" fmla="*/ 171450 h 1125714"/>
              <a:gd name="connsiteX4" fmla="*/ 1717104 w 1821879"/>
              <a:gd name="connsiteY4" fmla="*/ 519112 h 1125714"/>
              <a:gd name="connsiteX5" fmla="*/ 1574229 w 1821879"/>
              <a:gd name="connsiteY5" fmla="*/ 190500 h 1125714"/>
              <a:gd name="connsiteX6" fmla="*/ 1559942 w 1821879"/>
              <a:gd name="connsiteY6" fmla="*/ 461962 h 1125714"/>
              <a:gd name="connsiteX7" fmla="*/ 1417067 w 1821879"/>
              <a:gd name="connsiteY7" fmla="*/ 42862 h 1125714"/>
              <a:gd name="connsiteX8" fmla="*/ 1345629 w 1821879"/>
              <a:gd name="connsiteY8" fmla="*/ 428625 h 1125714"/>
              <a:gd name="connsiteX9" fmla="*/ 1298004 w 1821879"/>
              <a:gd name="connsiteY9" fmla="*/ 142875 h 1125714"/>
              <a:gd name="connsiteX10" fmla="*/ 1259904 w 1821879"/>
              <a:gd name="connsiteY10" fmla="*/ 490537 h 1125714"/>
              <a:gd name="connsiteX11" fmla="*/ 1164654 w 1821879"/>
              <a:gd name="connsiteY11" fmla="*/ 80962 h 1125714"/>
              <a:gd name="connsiteX12" fmla="*/ 1140842 w 1821879"/>
              <a:gd name="connsiteY12" fmla="*/ 514350 h 1125714"/>
              <a:gd name="connsiteX13" fmla="*/ 1045592 w 1821879"/>
              <a:gd name="connsiteY13" fmla="*/ 0 h 1125714"/>
              <a:gd name="connsiteX14" fmla="*/ 907479 w 1821879"/>
              <a:gd name="connsiteY14" fmla="*/ 514350 h 1125714"/>
              <a:gd name="connsiteX15" fmla="*/ 831279 w 1821879"/>
              <a:gd name="connsiteY15" fmla="*/ 219075 h 1125714"/>
              <a:gd name="connsiteX16" fmla="*/ 764604 w 1821879"/>
              <a:gd name="connsiteY16" fmla="*/ 457200 h 1125714"/>
              <a:gd name="connsiteX17" fmla="*/ 740792 w 1821879"/>
              <a:gd name="connsiteY17" fmla="*/ 166687 h 1125714"/>
              <a:gd name="connsiteX18" fmla="*/ 659829 w 1821879"/>
              <a:gd name="connsiteY18" fmla="*/ 423862 h 1125714"/>
              <a:gd name="connsiteX19" fmla="*/ 607442 w 1821879"/>
              <a:gd name="connsiteY19" fmla="*/ 204787 h 1125714"/>
              <a:gd name="connsiteX20" fmla="*/ 521717 w 1821879"/>
              <a:gd name="connsiteY20" fmla="*/ 500062 h 1125714"/>
              <a:gd name="connsiteX21" fmla="*/ 357338 w 1821879"/>
              <a:gd name="connsiteY21" fmla="*/ 45244 h 1125714"/>
              <a:gd name="connsiteX22" fmla="*/ 252539 w 1821879"/>
              <a:gd name="connsiteY22" fmla="*/ 540543 h 1125714"/>
              <a:gd name="connsiteX23" fmla="*/ 207304 w 1821879"/>
              <a:gd name="connsiteY23" fmla="*/ 185737 h 1125714"/>
              <a:gd name="connsiteX24" fmla="*/ 95404 w 1821879"/>
              <a:gd name="connsiteY24" fmla="*/ 492919 h 1125714"/>
              <a:gd name="connsiteX25" fmla="*/ 12096 w 1821879"/>
              <a:gd name="connsiteY25" fmla="*/ 85725 h 1125714"/>
              <a:gd name="connsiteX26" fmla="*/ 2604 w 1821879"/>
              <a:gd name="connsiteY26" fmla="*/ 528637 h 1125714"/>
              <a:gd name="connsiteX27" fmla="*/ 2604 w 1821879"/>
              <a:gd name="connsiteY27" fmla="*/ 1123950 h 1125714"/>
              <a:gd name="connsiteX0" fmla="*/ 2604 w 1821879"/>
              <a:gd name="connsiteY0" fmla="*/ 1123950 h 1125714"/>
              <a:gd name="connsiteX1" fmla="*/ 1821879 w 1821879"/>
              <a:gd name="connsiteY1" fmla="*/ 1123950 h 1125714"/>
              <a:gd name="connsiteX2" fmla="*/ 1817117 w 1821879"/>
              <a:gd name="connsiteY2" fmla="*/ 519112 h 1125714"/>
              <a:gd name="connsiteX3" fmla="*/ 1783779 w 1821879"/>
              <a:gd name="connsiteY3" fmla="*/ 171450 h 1125714"/>
              <a:gd name="connsiteX4" fmla="*/ 1717104 w 1821879"/>
              <a:gd name="connsiteY4" fmla="*/ 519112 h 1125714"/>
              <a:gd name="connsiteX5" fmla="*/ 1574229 w 1821879"/>
              <a:gd name="connsiteY5" fmla="*/ 190500 h 1125714"/>
              <a:gd name="connsiteX6" fmla="*/ 1559942 w 1821879"/>
              <a:gd name="connsiteY6" fmla="*/ 461962 h 1125714"/>
              <a:gd name="connsiteX7" fmla="*/ 1417067 w 1821879"/>
              <a:gd name="connsiteY7" fmla="*/ 42862 h 1125714"/>
              <a:gd name="connsiteX8" fmla="*/ 1345629 w 1821879"/>
              <a:gd name="connsiteY8" fmla="*/ 428625 h 1125714"/>
              <a:gd name="connsiteX9" fmla="*/ 1298004 w 1821879"/>
              <a:gd name="connsiteY9" fmla="*/ 142875 h 1125714"/>
              <a:gd name="connsiteX10" fmla="*/ 1259904 w 1821879"/>
              <a:gd name="connsiteY10" fmla="*/ 490537 h 1125714"/>
              <a:gd name="connsiteX11" fmla="*/ 1164654 w 1821879"/>
              <a:gd name="connsiteY11" fmla="*/ 80962 h 1125714"/>
              <a:gd name="connsiteX12" fmla="*/ 1140842 w 1821879"/>
              <a:gd name="connsiteY12" fmla="*/ 514350 h 1125714"/>
              <a:gd name="connsiteX13" fmla="*/ 1045592 w 1821879"/>
              <a:gd name="connsiteY13" fmla="*/ 0 h 1125714"/>
              <a:gd name="connsiteX14" fmla="*/ 907479 w 1821879"/>
              <a:gd name="connsiteY14" fmla="*/ 514350 h 1125714"/>
              <a:gd name="connsiteX15" fmla="*/ 831279 w 1821879"/>
              <a:gd name="connsiteY15" fmla="*/ 219075 h 1125714"/>
              <a:gd name="connsiteX16" fmla="*/ 764604 w 1821879"/>
              <a:gd name="connsiteY16" fmla="*/ 457200 h 1125714"/>
              <a:gd name="connsiteX17" fmla="*/ 740792 w 1821879"/>
              <a:gd name="connsiteY17" fmla="*/ 166687 h 1125714"/>
              <a:gd name="connsiteX18" fmla="*/ 659829 w 1821879"/>
              <a:gd name="connsiteY18" fmla="*/ 423862 h 1125714"/>
              <a:gd name="connsiteX19" fmla="*/ 607442 w 1821879"/>
              <a:gd name="connsiteY19" fmla="*/ 204787 h 1125714"/>
              <a:gd name="connsiteX20" fmla="*/ 385868 w 1821879"/>
              <a:gd name="connsiteY20" fmla="*/ 511968 h 1125714"/>
              <a:gd name="connsiteX21" fmla="*/ 357338 w 1821879"/>
              <a:gd name="connsiteY21" fmla="*/ 45244 h 1125714"/>
              <a:gd name="connsiteX22" fmla="*/ 252539 w 1821879"/>
              <a:gd name="connsiteY22" fmla="*/ 540543 h 1125714"/>
              <a:gd name="connsiteX23" fmla="*/ 207304 w 1821879"/>
              <a:gd name="connsiteY23" fmla="*/ 185737 h 1125714"/>
              <a:gd name="connsiteX24" fmla="*/ 95404 w 1821879"/>
              <a:gd name="connsiteY24" fmla="*/ 492919 h 1125714"/>
              <a:gd name="connsiteX25" fmla="*/ 12096 w 1821879"/>
              <a:gd name="connsiteY25" fmla="*/ 85725 h 1125714"/>
              <a:gd name="connsiteX26" fmla="*/ 2604 w 1821879"/>
              <a:gd name="connsiteY26" fmla="*/ 528637 h 1125714"/>
              <a:gd name="connsiteX27" fmla="*/ 2604 w 1821879"/>
              <a:gd name="connsiteY27" fmla="*/ 1123950 h 1125714"/>
              <a:gd name="connsiteX0" fmla="*/ 2604 w 1821879"/>
              <a:gd name="connsiteY0" fmla="*/ 1133476 h 1135240"/>
              <a:gd name="connsiteX1" fmla="*/ 1821879 w 1821879"/>
              <a:gd name="connsiteY1" fmla="*/ 1133476 h 1135240"/>
              <a:gd name="connsiteX2" fmla="*/ 1817117 w 1821879"/>
              <a:gd name="connsiteY2" fmla="*/ 528638 h 1135240"/>
              <a:gd name="connsiteX3" fmla="*/ 1783779 w 1821879"/>
              <a:gd name="connsiteY3" fmla="*/ 180976 h 1135240"/>
              <a:gd name="connsiteX4" fmla="*/ 1717104 w 1821879"/>
              <a:gd name="connsiteY4" fmla="*/ 528638 h 1135240"/>
              <a:gd name="connsiteX5" fmla="*/ 1574229 w 1821879"/>
              <a:gd name="connsiteY5" fmla="*/ 200026 h 1135240"/>
              <a:gd name="connsiteX6" fmla="*/ 1559942 w 1821879"/>
              <a:gd name="connsiteY6" fmla="*/ 471488 h 1135240"/>
              <a:gd name="connsiteX7" fmla="*/ 1417067 w 1821879"/>
              <a:gd name="connsiteY7" fmla="*/ 52388 h 1135240"/>
              <a:gd name="connsiteX8" fmla="*/ 1345629 w 1821879"/>
              <a:gd name="connsiteY8" fmla="*/ 438151 h 1135240"/>
              <a:gd name="connsiteX9" fmla="*/ 1298004 w 1821879"/>
              <a:gd name="connsiteY9" fmla="*/ 152401 h 1135240"/>
              <a:gd name="connsiteX10" fmla="*/ 1259904 w 1821879"/>
              <a:gd name="connsiteY10" fmla="*/ 500063 h 1135240"/>
              <a:gd name="connsiteX11" fmla="*/ 1164654 w 1821879"/>
              <a:gd name="connsiteY11" fmla="*/ 90488 h 1135240"/>
              <a:gd name="connsiteX12" fmla="*/ 1140842 w 1821879"/>
              <a:gd name="connsiteY12" fmla="*/ 523876 h 1135240"/>
              <a:gd name="connsiteX13" fmla="*/ 1045592 w 1821879"/>
              <a:gd name="connsiteY13" fmla="*/ 9526 h 1135240"/>
              <a:gd name="connsiteX14" fmla="*/ 907479 w 1821879"/>
              <a:gd name="connsiteY14" fmla="*/ 523876 h 1135240"/>
              <a:gd name="connsiteX15" fmla="*/ 831279 w 1821879"/>
              <a:gd name="connsiteY15" fmla="*/ 228601 h 1135240"/>
              <a:gd name="connsiteX16" fmla="*/ 764604 w 1821879"/>
              <a:gd name="connsiteY16" fmla="*/ 466726 h 1135240"/>
              <a:gd name="connsiteX17" fmla="*/ 740792 w 1821879"/>
              <a:gd name="connsiteY17" fmla="*/ 176213 h 1135240"/>
              <a:gd name="connsiteX18" fmla="*/ 659829 w 1821879"/>
              <a:gd name="connsiteY18" fmla="*/ 433388 h 1135240"/>
              <a:gd name="connsiteX19" fmla="*/ 426311 w 1821879"/>
              <a:gd name="connsiteY19" fmla="*/ 0 h 1135240"/>
              <a:gd name="connsiteX20" fmla="*/ 385868 w 1821879"/>
              <a:gd name="connsiteY20" fmla="*/ 521494 h 1135240"/>
              <a:gd name="connsiteX21" fmla="*/ 357338 w 1821879"/>
              <a:gd name="connsiteY21" fmla="*/ 54770 h 1135240"/>
              <a:gd name="connsiteX22" fmla="*/ 252539 w 1821879"/>
              <a:gd name="connsiteY22" fmla="*/ 550069 h 1135240"/>
              <a:gd name="connsiteX23" fmla="*/ 207304 w 1821879"/>
              <a:gd name="connsiteY23" fmla="*/ 195263 h 1135240"/>
              <a:gd name="connsiteX24" fmla="*/ 95404 w 1821879"/>
              <a:gd name="connsiteY24" fmla="*/ 502445 h 1135240"/>
              <a:gd name="connsiteX25" fmla="*/ 12096 w 1821879"/>
              <a:gd name="connsiteY25" fmla="*/ 95251 h 1135240"/>
              <a:gd name="connsiteX26" fmla="*/ 2604 w 1821879"/>
              <a:gd name="connsiteY26" fmla="*/ 538163 h 1135240"/>
              <a:gd name="connsiteX27" fmla="*/ 2604 w 1821879"/>
              <a:gd name="connsiteY27" fmla="*/ 1133476 h 1135240"/>
              <a:gd name="connsiteX0" fmla="*/ 2604 w 1821879"/>
              <a:gd name="connsiteY0" fmla="*/ 1133476 h 1135240"/>
              <a:gd name="connsiteX1" fmla="*/ 1821879 w 1821879"/>
              <a:gd name="connsiteY1" fmla="*/ 1133476 h 1135240"/>
              <a:gd name="connsiteX2" fmla="*/ 1817117 w 1821879"/>
              <a:gd name="connsiteY2" fmla="*/ 528638 h 1135240"/>
              <a:gd name="connsiteX3" fmla="*/ 1783779 w 1821879"/>
              <a:gd name="connsiteY3" fmla="*/ 180976 h 1135240"/>
              <a:gd name="connsiteX4" fmla="*/ 1717104 w 1821879"/>
              <a:gd name="connsiteY4" fmla="*/ 528638 h 1135240"/>
              <a:gd name="connsiteX5" fmla="*/ 1574229 w 1821879"/>
              <a:gd name="connsiteY5" fmla="*/ 200026 h 1135240"/>
              <a:gd name="connsiteX6" fmla="*/ 1559942 w 1821879"/>
              <a:gd name="connsiteY6" fmla="*/ 471488 h 1135240"/>
              <a:gd name="connsiteX7" fmla="*/ 1417067 w 1821879"/>
              <a:gd name="connsiteY7" fmla="*/ 52388 h 1135240"/>
              <a:gd name="connsiteX8" fmla="*/ 1345629 w 1821879"/>
              <a:gd name="connsiteY8" fmla="*/ 438151 h 1135240"/>
              <a:gd name="connsiteX9" fmla="*/ 1298004 w 1821879"/>
              <a:gd name="connsiteY9" fmla="*/ 152401 h 1135240"/>
              <a:gd name="connsiteX10" fmla="*/ 1259904 w 1821879"/>
              <a:gd name="connsiteY10" fmla="*/ 500063 h 1135240"/>
              <a:gd name="connsiteX11" fmla="*/ 1164654 w 1821879"/>
              <a:gd name="connsiteY11" fmla="*/ 90488 h 1135240"/>
              <a:gd name="connsiteX12" fmla="*/ 1140842 w 1821879"/>
              <a:gd name="connsiteY12" fmla="*/ 523876 h 1135240"/>
              <a:gd name="connsiteX13" fmla="*/ 1045592 w 1821879"/>
              <a:gd name="connsiteY13" fmla="*/ 9526 h 1135240"/>
              <a:gd name="connsiteX14" fmla="*/ 907479 w 1821879"/>
              <a:gd name="connsiteY14" fmla="*/ 523876 h 1135240"/>
              <a:gd name="connsiteX15" fmla="*/ 831279 w 1821879"/>
              <a:gd name="connsiteY15" fmla="*/ 228601 h 1135240"/>
              <a:gd name="connsiteX16" fmla="*/ 764604 w 1821879"/>
              <a:gd name="connsiteY16" fmla="*/ 466726 h 1135240"/>
              <a:gd name="connsiteX17" fmla="*/ 740792 w 1821879"/>
              <a:gd name="connsiteY17" fmla="*/ 176213 h 1135240"/>
              <a:gd name="connsiteX18" fmla="*/ 538280 w 1821879"/>
              <a:gd name="connsiteY18" fmla="*/ 504825 h 1135240"/>
              <a:gd name="connsiteX19" fmla="*/ 426311 w 1821879"/>
              <a:gd name="connsiteY19" fmla="*/ 0 h 1135240"/>
              <a:gd name="connsiteX20" fmla="*/ 385868 w 1821879"/>
              <a:gd name="connsiteY20" fmla="*/ 521494 h 1135240"/>
              <a:gd name="connsiteX21" fmla="*/ 357338 w 1821879"/>
              <a:gd name="connsiteY21" fmla="*/ 54770 h 1135240"/>
              <a:gd name="connsiteX22" fmla="*/ 252539 w 1821879"/>
              <a:gd name="connsiteY22" fmla="*/ 550069 h 1135240"/>
              <a:gd name="connsiteX23" fmla="*/ 207304 w 1821879"/>
              <a:gd name="connsiteY23" fmla="*/ 195263 h 1135240"/>
              <a:gd name="connsiteX24" fmla="*/ 95404 w 1821879"/>
              <a:gd name="connsiteY24" fmla="*/ 502445 h 1135240"/>
              <a:gd name="connsiteX25" fmla="*/ 12096 w 1821879"/>
              <a:gd name="connsiteY25" fmla="*/ 95251 h 1135240"/>
              <a:gd name="connsiteX26" fmla="*/ 2604 w 1821879"/>
              <a:gd name="connsiteY26" fmla="*/ 538163 h 1135240"/>
              <a:gd name="connsiteX27" fmla="*/ 2604 w 1821879"/>
              <a:gd name="connsiteY27" fmla="*/ 1133476 h 1135240"/>
              <a:gd name="connsiteX0" fmla="*/ 2604 w 1821879"/>
              <a:gd name="connsiteY0" fmla="*/ 1133476 h 1135240"/>
              <a:gd name="connsiteX1" fmla="*/ 1821879 w 1821879"/>
              <a:gd name="connsiteY1" fmla="*/ 1133476 h 1135240"/>
              <a:gd name="connsiteX2" fmla="*/ 1817117 w 1821879"/>
              <a:gd name="connsiteY2" fmla="*/ 528638 h 1135240"/>
              <a:gd name="connsiteX3" fmla="*/ 1783779 w 1821879"/>
              <a:gd name="connsiteY3" fmla="*/ 180976 h 1135240"/>
              <a:gd name="connsiteX4" fmla="*/ 1717104 w 1821879"/>
              <a:gd name="connsiteY4" fmla="*/ 528638 h 1135240"/>
              <a:gd name="connsiteX5" fmla="*/ 1574229 w 1821879"/>
              <a:gd name="connsiteY5" fmla="*/ 200026 h 1135240"/>
              <a:gd name="connsiteX6" fmla="*/ 1559942 w 1821879"/>
              <a:gd name="connsiteY6" fmla="*/ 471488 h 1135240"/>
              <a:gd name="connsiteX7" fmla="*/ 1417067 w 1821879"/>
              <a:gd name="connsiteY7" fmla="*/ 52388 h 1135240"/>
              <a:gd name="connsiteX8" fmla="*/ 1345629 w 1821879"/>
              <a:gd name="connsiteY8" fmla="*/ 438151 h 1135240"/>
              <a:gd name="connsiteX9" fmla="*/ 1298004 w 1821879"/>
              <a:gd name="connsiteY9" fmla="*/ 152401 h 1135240"/>
              <a:gd name="connsiteX10" fmla="*/ 1259904 w 1821879"/>
              <a:gd name="connsiteY10" fmla="*/ 500063 h 1135240"/>
              <a:gd name="connsiteX11" fmla="*/ 1164654 w 1821879"/>
              <a:gd name="connsiteY11" fmla="*/ 90488 h 1135240"/>
              <a:gd name="connsiteX12" fmla="*/ 1140842 w 1821879"/>
              <a:gd name="connsiteY12" fmla="*/ 523876 h 1135240"/>
              <a:gd name="connsiteX13" fmla="*/ 1045592 w 1821879"/>
              <a:gd name="connsiteY13" fmla="*/ 9526 h 1135240"/>
              <a:gd name="connsiteX14" fmla="*/ 907479 w 1821879"/>
              <a:gd name="connsiteY14" fmla="*/ 523876 h 1135240"/>
              <a:gd name="connsiteX15" fmla="*/ 831279 w 1821879"/>
              <a:gd name="connsiteY15" fmla="*/ 228601 h 1135240"/>
              <a:gd name="connsiteX16" fmla="*/ 764604 w 1821879"/>
              <a:gd name="connsiteY16" fmla="*/ 466726 h 1135240"/>
              <a:gd name="connsiteX17" fmla="*/ 712193 w 1821879"/>
              <a:gd name="connsiteY17" fmla="*/ 171451 h 1135240"/>
              <a:gd name="connsiteX18" fmla="*/ 538280 w 1821879"/>
              <a:gd name="connsiteY18" fmla="*/ 504825 h 1135240"/>
              <a:gd name="connsiteX19" fmla="*/ 426311 w 1821879"/>
              <a:gd name="connsiteY19" fmla="*/ 0 h 1135240"/>
              <a:gd name="connsiteX20" fmla="*/ 385868 w 1821879"/>
              <a:gd name="connsiteY20" fmla="*/ 521494 h 1135240"/>
              <a:gd name="connsiteX21" fmla="*/ 357338 w 1821879"/>
              <a:gd name="connsiteY21" fmla="*/ 54770 h 1135240"/>
              <a:gd name="connsiteX22" fmla="*/ 252539 w 1821879"/>
              <a:gd name="connsiteY22" fmla="*/ 550069 h 1135240"/>
              <a:gd name="connsiteX23" fmla="*/ 207304 w 1821879"/>
              <a:gd name="connsiteY23" fmla="*/ 195263 h 1135240"/>
              <a:gd name="connsiteX24" fmla="*/ 95404 w 1821879"/>
              <a:gd name="connsiteY24" fmla="*/ 502445 h 1135240"/>
              <a:gd name="connsiteX25" fmla="*/ 12096 w 1821879"/>
              <a:gd name="connsiteY25" fmla="*/ 95251 h 1135240"/>
              <a:gd name="connsiteX26" fmla="*/ 2604 w 1821879"/>
              <a:gd name="connsiteY26" fmla="*/ 538163 h 1135240"/>
              <a:gd name="connsiteX27" fmla="*/ 2604 w 1821879"/>
              <a:gd name="connsiteY27" fmla="*/ 1133476 h 1135240"/>
              <a:gd name="connsiteX0" fmla="*/ 2604 w 1821879"/>
              <a:gd name="connsiteY0" fmla="*/ 1133476 h 1135240"/>
              <a:gd name="connsiteX1" fmla="*/ 1821879 w 1821879"/>
              <a:gd name="connsiteY1" fmla="*/ 1133476 h 1135240"/>
              <a:gd name="connsiteX2" fmla="*/ 1817117 w 1821879"/>
              <a:gd name="connsiteY2" fmla="*/ 528638 h 1135240"/>
              <a:gd name="connsiteX3" fmla="*/ 1783779 w 1821879"/>
              <a:gd name="connsiteY3" fmla="*/ 180976 h 1135240"/>
              <a:gd name="connsiteX4" fmla="*/ 1717104 w 1821879"/>
              <a:gd name="connsiteY4" fmla="*/ 528638 h 1135240"/>
              <a:gd name="connsiteX5" fmla="*/ 1574229 w 1821879"/>
              <a:gd name="connsiteY5" fmla="*/ 200026 h 1135240"/>
              <a:gd name="connsiteX6" fmla="*/ 1559942 w 1821879"/>
              <a:gd name="connsiteY6" fmla="*/ 471488 h 1135240"/>
              <a:gd name="connsiteX7" fmla="*/ 1417067 w 1821879"/>
              <a:gd name="connsiteY7" fmla="*/ 52388 h 1135240"/>
              <a:gd name="connsiteX8" fmla="*/ 1345629 w 1821879"/>
              <a:gd name="connsiteY8" fmla="*/ 438151 h 1135240"/>
              <a:gd name="connsiteX9" fmla="*/ 1298004 w 1821879"/>
              <a:gd name="connsiteY9" fmla="*/ 152401 h 1135240"/>
              <a:gd name="connsiteX10" fmla="*/ 1259904 w 1821879"/>
              <a:gd name="connsiteY10" fmla="*/ 500063 h 1135240"/>
              <a:gd name="connsiteX11" fmla="*/ 1164654 w 1821879"/>
              <a:gd name="connsiteY11" fmla="*/ 90488 h 1135240"/>
              <a:gd name="connsiteX12" fmla="*/ 1140842 w 1821879"/>
              <a:gd name="connsiteY12" fmla="*/ 523876 h 1135240"/>
              <a:gd name="connsiteX13" fmla="*/ 1045592 w 1821879"/>
              <a:gd name="connsiteY13" fmla="*/ 9526 h 1135240"/>
              <a:gd name="connsiteX14" fmla="*/ 907479 w 1821879"/>
              <a:gd name="connsiteY14" fmla="*/ 523876 h 1135240"/>
              <a:gd name="connsiteX15" fmla="*/ 831279 w 1821879"/>
              <a:gd name="connsiteY15" fmla="*/ 228601 h 1135240"/>
              <a:gd name="connsiteX16" fmla="*/ 716938 w 1821879"/>
              <a:gd name="connsiteY16" fmla="*/ 516733 h 1135240"/>
              <a:gd name="connsiteX17" fmla="*/ 712193 w 1821879"/>
              <a:gd name="connsiteY17" fmla="*/ 171451 h 1135240"/>
              <a:gd name="connsiteX18" fmla="*/ 538280 w 1821879"/>
              <a:gd name="connsiteY18" fmla="*/ 504825 h 1135240"/>
              <a:gd name="connsiteX19" fmla="*/ 426311 w 1821879"/>
              <a:gd name="connsiteY19" fmla="*/ 0 h 1135240"/>
              <a:gd name="connsiteX20" fmla="*/ 385868 w 1821879"/>
              <a:gd name="connsiteY20" fmla="*/ 521494 h 1135240"/>
              <a:gd name="connsiteX21" fmla="*/ 357338 w 1821879"/>
              <a:gd name="connsiteY21" fmla="*/ 54770 h 1135240"/>
              <a:gd name="connsiteX22" fmla="*/ 252539 w 1821879"/>
              <a:gd name="connsiteY22" fmla="*/ 550069 h 1135240"/>
              <a:gd name="connsiteX23" fmla="*/ 207304 w 1821879"/>
              <a:gd name="connsiteY23" fmla="*/ 195263 h 1135240"/>
              <a:gd name="connsiteX24" fmla="*/ 95404 w 1821879"/>
              <a:gd name="connsiteY24" fmla="*/ 502445 h 1135240"/>
              <a:gd name="connsiteX25" fmla="*/ 12096 w 1821879"/>
              <a:gd name="connsiteY25" fmla="*/ 95251 h 1135240"/>
              <a:gd name="connsiteX26" fmla="*/ 2604 w 1821879"/>
              <a:gd name="connsiteY26" fmla="*/ 538163 h 1135240"/>
              <a:gd name="connsiteX27" fmla="*/ 2604 w 1821879"/>
              <a:gd name="connsiteY27" fmla="*/ 1133476 h 1135240"/>
              <a:gd name="connsiteX0" fmla="*/ 2604 w 1821879"/>
              <a:gd name="connsiteY0" fmla="*/ 1133476 h 1135240"/>
              <a:gd name="connsiteX1" fmla="*/ 1821879 w 1821879"/>
              <a:gd name="connsiteY1" fmla="*/ 1133476 h 1135240"/>
              <a:gd name="connsiteX2" fmla="*/ 1817117 w 1821879"/>
              <a:gd name="connsiteY2" fmla="*/ 528638 h 1135240"/>
              <a:gd name="connsiteX3" fmla="*/ 1783779 w 1821879"/>
              <a:gd name="connsiteY3" fmla="*/ 180976 h 1135240"/>
              <a:gd name="connsiteX4" fmla="*/ 1717104 w 1821879"/>
              <a:gd name="connsiteY4" fmla="*/ 528638 h 1135240"/>
              <a:gd name="connsiteX5" fmla="*/ 1574229 w 1821879"/>
              <a:gd name="connsiteY5" fmla="*/ 200026 h 1135240"/>
              <a:gd name="connsiteX6" fmla="*/ 1559942 w 1821879"/>
              <a:gd name="connsiteY6" fmla="*/ 471488 h 1135240"/>
              <a:gd name="connsiteX7" fmla="*/ 1417067 w 1821879"/>
              <a:gd name="connsiteY7" fmla="*/ 52388 h 1135240"/>
              <a:gd name="connsiteX8" fmla="*/ 1345629 w 1821879"/>
              <a:gd name="connsiteY8" fmla="*/ 438151 h 1135240"/>
              <a:gd name="connsiteX9" fmla="*/ 1298004 w 1821879"/>
              <a:gd name="connsiteY9" fmla="*/ 152401 h 1135240"/>
              <a:gd name="connsiteX10" fmla="*/ 1259904 w 1821879"/>
              <a:gd name="connsiteY10" fmla="*/ 500063 h 1135240"/>
              <a:gd name="connsiteX11" fmla="*/ 1164654 w 1821879"/>
              <a:gd name="connsiteY11" fmla="*/ 90488 h 1135240"/>
              <a:gd name="connsiteX12" fmla="*/ 1140842 w 1821879"/>
              <a:gd name="connsiteY12" fmla="*/ 523876 h 1135240"/>
              <a:gd name="connsiteX13" fmla="*/ 1045592 w 1821879"/>
              <a:gd name="connsiteY13" fmla="*/ 9526 h 1135240"/>
              <a:gd name="connsiteX14" fmla="*/ 907479 w 1821879"/>
              <a:gd name="connsiteY14" fmla="*/ 523876 h 1135240"/>
              <a:gd name="connsiteX15" fmla="*/ 757396 w 1821879"/>
              <a:gd name="connsiteY15" fmla="*/ 47626 h 1135240"/>
              <a:gd name="connsiteX16" fmla="*/ 716938 w 1821879"/>
              <a:gd name="connsiteY16" fmla="*/ 516733 h 1135240"/>
              <a:gd name="connsiteX17" fmla="*/ 712193 w 1821879"/>
              <a:gd name="connsiteY17" fmla="*/ 171451 h 1135240"/>
              <a:gd name="connsiteX18" fmla="*/ 538280 w 1821879"/>
              <a:gd name="connsiteY18" fmla="*/ 504825 h 1135240"/>
              <a:gd name="connsiteX19" fmla="*/ 426311 w 1821879"/>
              <a:gd name="connsiteY19" fmla="*/ 0 h 1135240"/>
              <a:gd name="connsiteX20" fmla="*/ 385868 w 1821879"/>
              <a:gd name="connsiteY20" fmla="*/ 521494 h 1135240"/>
              <a:gd name="connsiteX21" fmla="*/ 357338 w 1821879"/>
              <a:gd name="connsiteY21" fmla="*/ 54770 h 1135240"/>
              <a:gd name="connsiteX22" fmla="*/ 252539 w 1821879"/>
              <a:gd name="connsiteY22" fmla="*/ 550069 h 1135240"/>
              <a:gd name="connsiteX23" fmla="*/ 207304 w 1821879"/>
              <a:gd name="connsiteY23" fmla="*/ 195263 h 1135240"/>
              <a:gd name="connsiteX24" fmla="*/ 95404 w 1821879"/>
              <a:gd name="connsiteY24" fmla="*/ 502445 h 1135240"/>
              <a:gd name="connsiteX25" fmla="*/ 12096 w 1821879"/>
              <a:gd name="connsiteY25" fmla="*/ 95251 h 1135240"/>
              <a:gd name="connsiteX26" fmla="*/ 2604 w 1821879"/>
              <a:gd name="connsiteY26" fmla="*/ 538163 h 1135240"/>
              <a:gd name="connsiteX27" fmla="*/ 2604 w 1821879"/>
              <a:gd name="connsiteY27" fmla="*/ 1133476 h 1135240"/>
              <a:gd name="connsiteX0" fmla="*/ 2604 w 1821879"/>
              <a:gd name="connsiteY0" fmla="*/ 1133476 h 1135240"/>
              <a:gd name="connsiteX1" fmla="*/ 1821879 w 1821879"/>
              <a:gd name="connsiteY1" fmla="*/ 1133476 h 1135240"/>
              <a:gd name="connsiteX2" fmla="*/ 1817117 w 1821879"/>
              <a:gd name="connsiteY2" fmla="*/ 528638 h 1135240"/>
              <a:gd name="connsiteX3" fmla="*/ 1783779 w 1821879"/>
              <a:gd name="connsiteY3" fmla="*/ 180976 h 1135240"/>
              <a:gd name="connsiteX4" fmla="*/ 1717104 w 1821879"/>
              <a:gd name="connsiteY4" fmla="*/ 528638 h 1135240"/>
              <a:gd name="connsiteX5" fmla="*/ 1574229 w 1821879"/>
              <a:gd name="connsiteY5" fmla="*/ 200026 h 1135240"/>
              <a:gd name="connsiteX6" fmla="*/ 1559942 w 1821879"/>
              <a:gd name="connsiteY6" fmla="*/ 471488 h 1135240"/>
              <a:gd name="connsiteX7" fmla="*/ 1417067 w 1821879"/>
              <a:gd name="connsiteY7" fmla="*/ 52388 h 1135240"/>
              <a:gd name="connsiteX8" fmla="*/ 1345629 w 1821879"/>
              <a:gd name="connsiteY8" fmla="*/ 438151 h 1135240"/>
              <a:gd name="connsiteX9" fmla="*/ 1298004 w 1821879"/>
              <a:gd name="connsiteY9" fmla="*/ 152401 h 1135240"/>
              <a:gd name="connsiteX10" fmla="*/ 1259904 w 1821879"/>
              <a:gd name="connsiteY10" fmla="*/ 500063 h 1135240"/>
              <a:gd name="connsiteX11" fmla="*/ 1164654 w 1821879"/>
              <a:gd name="connsiteY11" fmla="*/ 90488 h 1135240"/>
              <a:gd name="connsiteX12" fmla="*/ 1140842 w 1821879"/>
              <a:gd name="connsiteY12" fmla="*/ 523876 h 1135240"/>
              <a:gd name="connsiteX13" fmla="*/ 1045592 w 1821879"/>
              <a:gd name="connsiteY13" fmla="*/ 9526 h 1135240"/>
              <a:gd name="connsiteX14" fmla="*/ 833598 w 1821879"/>
              <a:gd name="connsiteY14" fmla="*/ 514351 h 1135240"/>
              <a:gd name="connsiteX15" fmla="*/ 757396 w 1821879"/>
              <a:gd name="connsiteY15" fmla="*/ 47626 h 1135240"/>
              <a:gd name="connsiteX16" fmla="*/ 716938 w 1821879"/>
              <a:gd name="connsiteY16" fmla="*/ 516733 h 1135240"/>
              <a:gd name="connsiteX17" fmla="*/ 712193 w 1821879"/>
              <a:gd name="connsiteY17" fmla="*/ 171451 h 1135240"/>
              <a:gd name="connsiteX18" fmla="*/ 538280 w 1821879"/>
              <a:gd name="connsiteY18" fmla="*/ 504825 h 1135240"/>
              <a:gd name="connsiteX19" fmla="*/ 426311 w 1821879"/>
              <a:gd name="connsiteY19" fmla="*/ 0 h 1135240"/>
              <a:gd name="connsiteX20" fmla="*/ 385868 w 1821879"/>
              <a:gd name="connsiteY20" fmla="*/ 521494 h 1135240"/>
              <a:gd name="connsiteX21" fmla="*/ 357338 w 1821879"/>
              <a:gd name="connsiteY21" fmla="*/ 54770 h 1135240"/>
              <a:gd name="connsiteX22" fmla="*/ 252539 w 1821879"/>
              <a:gd name="connsiteY22" fmla="*/ 550069 h 1135240"/>
              <a:gd name="connsiteX23" fmla="*/ 207304 w 1821879"/>
              <a:gd name="connsiteY23" fmla="*/ 195263 h 1135240"/>
              <a:gd name="connsiteX24" fmla="*/ 95404 w 1821879"/>
              <a:gd name="connsiteY24" fmla="*/ 502445 h 1135240"/>
              <a:gd name="connsiteX25" fmla="*/ 12096 w 1821879"/>
              <a:gd name="connsiteY25" fmla="*/ 95251 h 1135240"/>
              <a:gd name="connsiteX26" fmla="*/ 2604 w 1821879"/>
              <a:gd name="connsiteY26" fmla="*/ 538163 h 1135240"/>
              <a:gd name="connsiteX27" fmla="*/ 2604 w 1821879"/>
              <a:gd name="connsiteY27" fmla="*/ 1133476 h 1135240"/>
              <a:gd name="connsiteX0" fmla="*/ 2604 w 1821879"/>
              <a:gd name="connsiteY0" fmla="*/ 1133476 h 1135240"/>
              <a:gd name="connsiteX1" fmla="*/ 1821879 w 1821879"/>
              <a:gd name="connsiteY1" fmla="*/ 1133476 h 1135240"/>
              <a:gd name="connsiteX2" fmla="*/ 1817117 w 1821879"/>
              <a:gd name="connsiteY2" fmla="*/ 528638 h 1135240"/>
              <a:gd name="connsiteX3" fmla="*/ 1783779 w 1821879"/>
              <a:gd name="connsiteY3" fmla="*/ 180976 h 1135240"/>
              <a:gd name="connsiteX4" fmla="*/ 1717104 w 1821879"/>
              <a:gd name="connsiteY4" fmla="*/ 528638 h 1135240"/>
              <a:gd name="connsiteX5" fmla="*/ 1574229 w 1821879"/>
              <a:gd name="connsiteY5" fmla="*/ 200026 h 1135240"/>
              <a:gd name="connsiteX6" fmla="*/ 1559942 w 1821879"/>
              <a:gd name="connsiteY6" fmla="*/ 471488 h 1135240"/>
              <a:gd name="connsiteX7" fmla="*/ 1417067 w 1821879"/>
              <a:gd name="connsiteY7" fmla="*/ 52388 h 1135240"/>
              <a:gd name="connsiteX8" fmla="*/ 1345629 w 1821879"/>
              <a:gd name="connsiteY8" fmla="*/ 438151 h 1135240"/>
              <a:gd name="connsiteX9" fmla="*/ 1298004 w 1821879"/>
              <a:gd name="connsiteY9" fmla="*/ 152401 h 1135240"/>
              <a:gd name="connsiteX10" fmla="*/ 1259904 w 1821879"/>
              <a:gd name="connsiteY10" fmla="*/ 500063 h 1135240"/>
              <a:gd name="connsiteX11" fmla="*/ 1164654 w 1821879"/>
              <a:gd name="connsiteY11" fmla="*/ 90488 h 1135240"/>
              <a:gd name="connsiteX12" fmla="*/ 1140842 w 1821879"/>
              <a:gd name="connsiteY12" fmla="*/ 523876 h 1135240"/>
              <a:gd name="connsiteX13" fmla="*/ 916894 w 1821879"/>
              <a:gd name="connsiteY13" fmla="*/ 69057 h 1135240"/>
              <a:gd name="connsiteX14" fmla="*/ 833598 w 1821879"/>
              <a:gd name="connsiteY14" fmla="*/ 514351 h 1135240"/>
              <a:gd name="connsiteX15" fmla="*/ 757396 w 1821879"/>
              <a:gd name="connsiteY15" fmla="*/ 47626 h 1135240"/>
              <a:gd name="connsiteX16" fmla="*/ 716938 w 1821879"/>
              <a:gd name="connsiteY16" fmla="*/ 516733 h 1135240"/>
              <a:gd name="connsiteX17" fmla="*/ 712193 w 1821879"/>
              <a:gd name="connsiteY17" fmla="*/ 171451 h 1135240"/>
              <a:gd name="connsiteX18" fmla="*/ 538280 w 1821879"/>
              <a:gd name="connsiteY18" fmla="*/ 504825 h 1135240"/>
              <a:gd name="connsiteX19" fmla="*/ 426311 w 1821879"/>
              <a:gd name="connsiteY19" fmla="*/ 0 h 1135240"/>
              <a:gd name="connsiteX20" fmla="*/ 385868 w 1821879"/>
              <a:gd name="connsiteY20" fmla="*/ 521494 h 1135240"/>
              <a:gd name="connsiteX21" fmla="*/ 357338 w 1821879"/>
              <a:gd name="connsiteY21" fmla="*/ 54770 h 1135240"/>
              <a:gd name="connsiteX22" fmla="*/ 252539 w 1821879"/>
              <a:gd name="connsiteY22" fmla="*/ 550069 h 1135240"/>
              <a:gd name="connsiteX23" fmla="*/ 207304 w 1821879"/>
              <a:gd name="connsiteY23" fmla="*/ 195263 h 1135240"/>
              <a:gd name="connsiteX24" fmla="*/ 95404 w 1821879"/>
              <a:gd name="connsiteY24" fmla="*/ 502445 h 1135240"/>
              <a:gd name="connsiteX25" fmla="*/ 12096 w 1821879"/>
              <a:gd name="connsiteY25" fmla="*/ 95251 h 1135240"/>
              <a:gd name="connsiteX26" fmla="*/ 2604 w 1821879"/>
              <a:gd name="connsiteY26" fmla="*/ 538163 h 1135240"/>
              <a:gd name="connsiteX27" fmla="*/ 2604 w 1821879"/>
              <a:gd name="connsiteY27" fmla="*/ 1133476 h 1135240"/>
              <a:gd name="connsiteX0" fmla="*/ 2604 w 1821879"/>
              <a:gd name="connsiteY0" fmla="*/ 1133476 h 1135240"/>
              <a:gd name="connsiteX1" fmla="*/ 1821879 w 1821879"/>
              <a:gd name="connsiteY1" fmla="*/ 1133476 h 1135240"/>
              <a:gd name="connsiteX2" fmla="*/ 1817117 w 1821879"/>
              <a:gd name="connsiteY2" fmla="*/ 528638 h 1135240"/>
              <a:gd name="connsiteX3" fmla="*/ 1783779 w 1821879"/>
              <a:gd name="connsiteY3" fmla="*/ 180976 h 1135240"/>
              <a:gd name="connsiteX4" fmla="*/ 1717104 w 1821879"/>
              <a:gd name="connsiteY4" fmla="*/ 528638 h 1135240"/>
              <a:gd name="connsiteX5" fmla="*/ 1574229 w 1821879"/>
              <a:gd name="connsiteY5" fmla="*/ 200026 h 1135240"/>
              <a:gd name="connsiteX6" fmla="*/ 1559942 w 1821879"/>
              <a:gd name="connsiteY6" fmla="*/ 471488 h 1135240"/>
              <a:gd name="connsiteX7" fmla="*/ 1417067 w 1821879"/>
              <a:gd name="connsiteY7" fmla="*/ 52388 h 1135240"/>
              <a:gd name="connsiteX8" fmla="*/ 1345629 w 1821879"/>
              <a:gd name="connsiteY8" fmla="*/ 438151 h 1135240"/>
              <a:gd name="connsiteX9" fmla="*/ 1298004 w 1821879"/>
              <a:gd name="connsiteY9" fmla="*/ 152401 h 1135240"/>
              <a:gd name="connsiteX10" fmla="*/ 1259904 w 1821879"/>
              <a:gd name="connsiteY10" fmla="*/ 500063 h 1135240"/>
              <a:gd name="connsiteX11" fmla="*/ 1164654 w 1821879"/>
              <a:gd name="connsiteY11" fmla="*/ 90488 h 1135240"/>
              <a:gd name="connsiteX12" fmla="*/ 1026443 w 1821879"/>
              <a:gd name="connsiteY12" fmla="*/ 442914 h 1135240"/>
              <a:gd name="connsiteX13" fmla="*/ 916894 w 1821879"/>
              <a:gd name="connsiteY13" fmla="*/ 69057 h 1135240"/>
              <a:gd name="connsiteX14" fmla="*/ 833598 w 1821879"/>
              <a:gd name="connsiteY14" fmla="*/ 514351 h 1135240"/>
              <a:gd name="connsiteX15" fmla="*/ 757396 w 1821879"/>
              <a:gd name="connsiteY15" fmla="*/ 47626 h 1135240"/>
              <a:gd name="connsiteX16" fmla="*/ 716938 w 1821879"/>
              <a:gd name="connsiteY16" fmla="*/ 516733 h 1135240"/>
              <a:gd name="connsiteX17" fmla="*/ 712193 w 1821879"/>
              <a:gd name="connsiteY17" fmla="*/ 171451 h 1135240"/>
              <a:gd name="connsiteX18" fmla="*/ 538280 w 1821879"/>
              <a:gd name="connsiteY18" fmla="*/ 504825 h 1135240"/>
              <a:gd name="connsiteX19" fmla="*/ 426311 w 1821879"/>
              <a:gd name="connsiteY19" fmla="*/ 0 h 1135240"/>
              <a:gd name="connsiteX20" fmla="*/ 385868 w 1821879"/>
              <a:gd name="connsiteY20" fmla="*/ 521494 h 1135240"/>
              <a:gd name="connsiteX21" fmla="*/ 357338 w 1821879"/>
              <a:gd name="connsiteY21" fmla="*/ 54770 h 1135240"/>
              <a:gd name="connsiteX22" fmla="*/ 252539 w 1821879"/>
              <a:gd name="connsiteY22" fmla="*/ 550069 h 1135240"/>
              <a:gd name="connsiteX23" fmla="*/ 207304 w 1821879"/>
              <a:gd name="connsiteY23" fmla="*/ 195263 h 1135240"/>
              <a:gd name="connsiteX24" fmla="*/ 95404 w 1821879"/>
              <a:gd name="connsiteY24" fmla="*/ 502445 h 1135240"/>
              <a:gd name="connsiteX25" fmla="*/ 12096 w 1821879"/>
              <a:gd name="connsiteY25" fmla="*/ 95251 h 1135240"/>
              <a:gd name="connsiteX26" fmla="*/ 2604 w 1821879"/>
              <a:gd name="connsiteY26" fmla="*/ 538163 h 1135240"/>
              <a:gd name="connsiteX27" fmla="*/ 2604 w 1821879"/>
              <a:gd name="connsiteY27" fmla="*/ 1133476 h 1135240"/>
              <a:gd name="connsiteX0" fmla="*/ 2604 w 1821879"/>
              <a:gd name="connsiteY0" fmla="*/ 1154906 h 1156670"/>
              <a:gd name="connsiteX1" fmla="*/ 1821879 w 1821879"/>
              <a:gd name="connsiteY1" fmla="*/ 1154906 h 1156670"/>
              <a:gd name="connsiteX2" fmla="*/ 1817117 w 1821879"/>
              <a:gd name="connsiteY2" fmla="*/ 550068 h 1156670"/>
              <a:gd name="connsiteX3" fmla="*/ 1783779 w 1821879"/>
              <a:gd name="connsiteY3" fmla="*/ 202406 h 1156670"/>
              <a:gd name="connsiteX4" fmla="*/ 1717104 w 1821879"/>
              <a:gd name="connsiteY4" fmla="*/ 550068 h 1156670"/>
              <a:gd name="connsiteX5" fmla="*/ 1574229 w 1821879"/>
              <a:gd name="connsiteY5" fmla="*/ 221456 h 1156670"/>
              <a:gd name="connsiteX6" fmla="*/ 1559942 w 1821879"/>
              <a:gd name="connsiteY6" fmla="*/ 492918 h 1156670"/>
              <a:gd name="connsiteX7" fmla="*/ 1417067 w 1821879"/>
              <a:gd name="connsiteY7" fmla="*/ 73818 h 1156670"/>
              <a:gd name="connsiteX8" fmla="*/ 1345629 w 1821879"/>
              <a:gd name="connsiteY8" fmla="*/ 459581 h 1156670"/>
              <a:gd name="connsiteX9" fmla="*/ 1298004 w 1821879"/>
              <a:gd name="connsiteY9" fmla="*/ 173831 h 1156670"/>
              <a:gd name="connsiteX10" fmla="*/ 1259904 w 1821879"/>
              <a:gd name="connsiteY10" fmla="*/ 521493 h 1156670"/>
              <a:gd name="connsiteX11" fmla="*/ 1086005 w 1821879"/>
              <a:gd name="connsiteY11" fmla="*/ 0 h 1156670"/>
              <a:gd name="connsiteX12" fmla="*/ 1026443 w 1821879"/>
              <a:gd name="connsiteY12" fmla="*/ 464344 h 1156670"/>
              <a:gd name="connsiteX13" fmla="*/ 916894 w 1821879"/>
              <a:gd name="connsiteY13" fmla="*/ 90487 h 1156670"/>
              <a:gd name="connsiteX14" fmla="*/ 833598 w 1821879"/>
              <a:gd name="connsiteY14" fmla="*/ 535781 h 1156670"/>
              <a:gd name="connsiteX15" fmla="*/ 757396 w 1821879"/>
              <a:gd name="connsiteY15" fmla="*/ 69056 h 1156670"/>
              <a:gd name="connsiteX16" fmla="*/ 716938 w 1821879"/>
              <a:gd name="connsiteY16" fmla="*/ 538163 h 1156670"/>
              <a:gd name="connsiteX17" fmla="*/ 712193 w 1821879"/>
              <a:gd name="connsiteY17" fmla="*/ 192881 h 1156670"/>
              <a:gd name="connsiteX18" fmla="*/ 538280 w 1821879"/>
              <a:gd name="connsiteY18" fmla="*/ 526255 h 1156670"/>
              <a:gd name="connsiteX19" fmla="*/ 426311 w 1821879"/>
              <a:gd name="connsiteY19" fmla="*/ 21430 h 1156670"/>
              <a:gd name="connsiteX20" fmla="*/ 385868 w 1821879"/>
              <a:gd name="connsiteY20" fmla="*/ 542924 h 1156670"/>
              <a:gd name="connsiteX21" fmla="*/ 357338 w 1821879"/>
              <a:gd name="connsiteY21" fmla="*/ 76200 h 1156670"/>
              <a:gd name="connsiteX22" fmla="*/ 252539 w 1821879"/>
              <a:gd name="connsiteY22" fmla="*/ 571499 h 1156670"/>
              <a:gd name="connsiteX23" fmla="*/ 207304 w 1821879"/>
              <a:gd name="connsiteY23" fmla="*/ 216693 h 1156670"/>
              <a:gd name="connsiteX24" fmla="*/ 95404 w 1821879"/>
              <a:gd name="connsiteY24" fmla="*/ 523875 h 1156670"/>
              <a:gd name="connsiteX25" fmla="*/ 12096 w 1821879"/>
              <a:gd name="connsiteY25" fmla="*/ 116681 h 1156670"/>
              <a:gd name="connsiteX26" fmla="*/ 2604 w 1821879"/>
              <a:gd name="connsiteY26" fmla="*/ 559593 h 1156670"/>
              <a:gd name="connsiteX27" fmla="*/ 2604 w 1821879"/>
              <a:gd name="connsiteY27" fmla="*/ 1154906 h 1156670"/>
              <a:gd name="connsiteX0" fmla="*/ 2604 w 1821879"/>
              <a:gd name="connsiteY0" fmla="*/ 1154906 h 1156670"/>
              <a:gd name="connsiteX1" fmla="*/ 1821879 w 1821879"/>
              <a:gd name="connsiteY1" fmla="*/ 1154906 h 1156670"/>
              <a:gd name="connsiteX2" fmla="*/ 1817117 w 1821879"/>
              <a:gd name="connsiteY2" fmla="*/ 550068 h 1156670"/>
              <a:gd name="connsiteX3" fmla="*/ 1783779 w 1821879"/>
              <a:gd name="connsiteY3" fmla="*/ 202406 h 1156670"/>
              <a:gd name="connsiteX4" fmla="*/ 1717104 w 1821879"/>
              <a:gd name="connsiteY4" fmla="*/ 550068 h 1156670"/>
              <a:gd name="connsiteX5" fmla="*/ 1574229 w 1821879"/>
              <a:gd name="connsiteY5" fmla="*/ 221456 h 1156670"/>
              <a:gd name="connsiteX6" fmla="*/ 1559942 w 1821879"/>
              <a:gd name="connsiteY6" fmla="*/ 492918 h 1156670"/>
              <a:gd name="connsiteX7" fmla="*/ 1417067 w 1821879"/>
              <a:gd name="connsiteY7" fmla="*/ 73818 h 1156670"/>
              <a:gd name="connsiteX8" fmla="*/ 1345629 w 1821879"/>
              <a:gd name="connsiteY8" fmla="*/ 459581 h 1156670"/>
              <a:gd name="connsiteX9" fmla="*/ 1298004 w 1821879"/>
              <a:gd name="connsiteY9" fmla="*/ 173831 h 1156670"/>
              <a:gd name="connsiteX10" fmla="*/ 1195555 w 1821879"/>
              <a:gd name="connsiteY10" fmla="*/ 547687 h 1156670"/>
              <a:gd name="connsiteX11" fmla="*/ 1086005 w 1821879"/>
              <a:gd name="connsiteY11" fmla="*/ 0 h 1156670"/>
              <a:gd name="connsiteX12" fmla="*/ 1026443 w 1821879"/>
              <a:gd name="connsiteY12" fmla="*/ 464344 h 1156670"/>
              <a:gd name="connsiteX13" fmla="*/ 916894 w 1821879"/>
              <a:gd name="connsiteY13" fmla="*/ 90487 h 1156670"/>
              <a:gd name="connsiteX14" fmla="*/ 833598 w 1821879"/>
              <a:gd name="connsiteY14" fmla="*/ 535781 h 1156670"/>
              <a:gd name="connsiteX15" fmla="*/ 757396 w 1821879"/>
              <a:gd name="connsiteY15" fmla="*/ 69056 h 1156670"/>
              <a:gd name="connsiteX16" fmla="*/ 716938 w 1821879"/>
              <a:gd name="connsiteY16" fmla="*/ 538163 h 1156670"/>
              <a:gd name="connsiteX17" fmla="*/ 712193 w 1821879"/>
              <a:gd name="connsiteY17" fmla="*/ 192881 h 1156670"/>
              <a:gd name="connsiteX18" fmla="*/ 538280 w 1821879"/>
              <a:gd name="connsiteY18" fmla="*/ 526255 h 1156670"/>
              <a:gd name="connsiteX19" fmla="*/ 426311 w 1821879"/>
              <a:gd name="connsiteY19" fmla="*/ 21430 h 1156670"/>
              <a:gd name="connsiteX20" fmla="*/ 385868 w 1821879"/>
              <a:gd name="connsiteY20" fmla="*/ 542924 h 1156670"/>
              <a:gd name="connsiteX21" fmla="*/ 357338 w 1821879"/>
              <a:gd name="connsiteY21" fmla="*/ 76200 h 1156670"/>
              <a:gd name="connsiteX22" fmla="*/ 252539 w 1821879"/>
              <a:gd name="connsiteY22" fmla="*/ 571499 h 1156670"/>
              <a:gd name="connsiteX23" fmla="*/ 207304 w 1821879"/>
              <a:gd name="connsiteY23" fmla="*/ 216693 h 1156670"/>
              <a:gd name="connsiteX24" fmla="*/ 95404 w 1821879"/>
              <a:gd name="connsiteY24" fmla="*/ 523875 h 1156670"/>
              <a:gd name="connsiteX25" fmla="*/ 12096 w 1821879"/>
              <a:gd name="connsiteY25" fmla="*/ 116681 h 1156670"/>
              <a:gd name="connsiteX26" fmla="*/ 2604 w 1821879"/>
              <a:gd name="connsiteY26" fmla="*/ 559593 h 1156670"/>
              <a:gd name="connsiteX27" fmla="*/ 2604 w 1821879"/>
              <a:gd name="connsiteY27" fmla="*/ 1154906 h 1156670"/>
              <a:gd name="connsiteX0" fmla="*/ 2604 w 1821879"/>
              <a:gd name="connsiteY0" fmla="*/ 1154906 h 1156670"/>
              <a:gd name="connsiteX1" fmla="*/ 1821879 w 1821879"/>
              <a:gd name="connsiteY1" fmla="*/ 1154906 h 1156670"/>
              <a:gd name="connsiteX2" fmla="*/ 1817117 w 1821879"/>
              <a:gd name="connsiteY2" fmla="*/ 550068 h 1156670"/>
              <a:gd name="connsiteX3" fmla="*/ 1783779 w 1821879"/>
              <a:gd name="connsiteY3" fmla="*/ 202406 h 1156670"/>
              <a:gd name="connsiteX4" fmla="*/ 1717104 w 1821879"/>
              <a:gd name="connsiteY4" fmla="*/ 550068 h 1156670"/>
              <a:gd name="connsiteX5" fmla="*/ 1574229 w 1821879"/>
              <a:gd name="connsiteY5" fmla="*/ 221456 h 1156670"/>
              <a:gd name="connsiteX6" fmla="*/ 1559942 w 1821879"/>
              <a:gd name="connsiteY6" fmla="*/ 492918 h 1156670"/>
              <a:gd name="connsiteX7" fmla="*/ 1417067 w 1821879"/>
              <a:gd name="connsiteY7" fmla="*/ 73818 h 1156670"/>
              <a:gd name="connsiteX8" fmla="*/ 1345629 w 1821879"/>
              <a:gd name="connsiteY8" fmla="*/ 459581 h 1156670"/>
              <a:gd name="connsiteX9" fmla="*/ 1295621 w 1821879"/>
              <a:gd name="connsiteY9" fmla="*/ 211931 h 1156670"/>
              <a:gd name="connsiteX10" fmla="*/ 1195555 w 1821879"/>
              <a:gd name="connsiteY10" fmla="*/ 547687 h 1156670"/>
              <a:gd name="connsiteX11" fmla="*/ 1086005 w 1821879"/>
              <a:gd name="connsiteY11" fmla="*/ 0 h 1156670"/>
              <a:gd name="connsiteX12" fmla="*/ 1026443 w 1821879"/>
              <a:gd name="connsiteY12" fmla="*/ 464344 h 1156670"/>
              <a:gd name="connsiteX13" fmla="*/ 916894 w 1821879"/>
              <a:gd name="connsiteY13" fmla="*/ 90487 h 1156670"/>
              <a:gd name="connsiteX14" fmla="*/ 833598 w 1821879"/>
              <a:gd name="connsiteY14" fmla="*/ 535781 h 1156670"/>
              <a:gd name="connsiteX15" fmla="*/ 757396 w 1821879"/>
              <a:gd name="connsiteY15" fmla="*/ 69056 h 1156670"/>
              <a:gd name="connsiteX16" fmla="*/ 716938 w 1821879"/>
              <a:gd name="connsiteY16" fmla="*/ 538163 h 1156670"/>
              <a:gd name="connsiteX17" fmla="*/ 712193 w 1821879"/>
              <a:gd name="connsiteY17" fmla="*/ 192881 h 1156670"/>
              <a:gd name="connsiteX18" fmla="*/ 538280 w 1821879"/>
              <a:gd name="connsiteY18" fmla="*/ 526255 h 1156670"/>
              <a:gd name="connsiteX19" fmla="*/ 426311 w 1821879"/>
              <a:gd name="connsiteY19" fmla="*/ 21430 h 1156670"/>
              <a:gd name="connsiteX20" fmla="*/ 385868 w 1821879"/>
              <a:gd name="connsiteY20" fmla="*/ 542924 h 1156670"/>
              <a:gd name="connsiteX21" fmla="*/ 357338 w 1821879"/>
              <a:gd name="connsiteY21" fmla="*/ 76200 h 1156670"/>
              <a:gd name="connsiteX22" fmla="*/ 252539 w 1821879"/>
              <a:gd name="connsiteY22" fmla="*/ 571499 h 1156670"/>
              <a:gd name="connsiteX23" fmla="*/ 207304 w 1821879"/>
              <a:gd name="connsiteY23" fmla="*/ 216693 h 1156670"/>
              <a:gd name="connsiteX24" fmla="*/ 95404 w 1821879"/>
              <a:gd name="connsiteY24" fmla="*/ 523875 h 1156670"/>
              <a:gd name="connsiteX25" fmla="*/ 12096 w 1821879"/>
              <a:gd name="connsiteY25" fmla="*/ 116681 h 1156670"/>
              <a:gd name="connsiteX26" fmla="*/ 2604 w 1821879"/>
              <a:gd name="connsiteY26" fmla="*/ 559593 h 1156670"/>
              <a:gd name="connsiteX27" fmla="*/ 2604 w 1821879"/>
              <a:gd name="connsiteY27" fmla="*/ 1154906 h 1156670"/>
              <a:gd name="connsiteX0" fmla="*/ 2604 w 1821879"/>
              <a:gd name="connsiteY0" fmla="*/ 1154906 h 1156670"/>
              <a:gd name="connsiteX1" fmla="*/ 1821879 w 1821879"/>
              <a:gd name="connsiteY1" fmla="*/ 1154906 h 1156670"/>
              <a:gd name="connsiteX2" fmla="*/ 1817117 w 1821879"/>
              <a:gd name="connsiteY2" fmla="*/ 550068 h 1156670"/>
              <a:gd name="connsiteX3" fmla="*/ 1783779 w 1821879"/>
              <a:gd name="connsiteY3" fmla="*/ 202406 h 1156670"/>
              <a:gd name="connsiteX4" fmla="*/ 1717104 w 1821879"/>
              <a:gd name="connsiteY4" fmla="*/ 550068 h 1156670"/>
              <a:gd name="connsiteX5" fmla="*/ 1574229 w 1821879"/>
              <a:gd name="connsiteY5" fmla="*/ 221456 h 1156670"/>
              <a:gd name="connsiteX6" fmla="*/ 1559942 w 1821879"/>
              <a:gd name="connsiteY6" fmla="*/ 492918 h 1156670"/>
              <a:gd name="connsiteX7" fmla="*/ 1417067 w 1821879"/>
              <a:gd name="connsiteY7" fmla="*/ 73818 h 1156670"/>
              <a:gd name="connsiteX8" fmla="*/ 1398063 w 1821879"/>
              <a:gd name="connsiteY8" fmla="*/ 464343 h 1156670"/>
              <a:gd name="connsiteX9" fmla="*/ 1295621 w 1821879"/>
              <a:gd name="connsiteY9" fmla="*/ 211931 h 1156670"/>
              <a:gd name="connsiteX10" fmla="*/ 1195555 w 1821879"/>
              <a:gd name="connsiteY10" fmla="*/ 547687 h 1156670"/>
              <a:gd name="connsiteX11" fmla="*/ 1086005 w 1821879"/>
              <a:gd name="connsiteY11" fmla="*/ 0 h 1156670"/>
              <a:gd name="connsiteX12" fmla="*/ 1026443 w 1821879"/>
              <a:gd name="connsiteY12" fmla="*/ 464344 h 1156670"/>
              <a:gd name="connsiteX13" fmla="*/ 916894 w 1821879"/>
              <a:gd name="connsiteY13" fmla="*/ 90487 h 1156670"/>
              <a:gd name="connsiteX14" fmla="*/ 833598 w 1821879"/>
              <a:gd name="connsiteY14" fmla="*/ 535781 h 1156670"/>
              <a:gd name="connsiteX15" fmla="*/ 757396 w 1821879"/>
              <a:gd name="connsiteY15" fmla="*/ 69056 h 1156670"/>
              <a:gd name="connsiteX16" fmla="*/ 716938 w 1821879"/>
              <a:gd name="connsiteY16" fmla="*/ 538163 h 1156670"/>
              <a:gd name="connsiteX17" fmla="*/ 712193 w 1821879"/>
              <a:gd name="connsiteY17" fmla="*/ 192881 h 1156670"/>
              <a:gd name="connsiteX18" fmla="*/ 538280 w 1821879"/>
              <a:gd name="connsiteY18" fmla="*/ 526255 h 1156670"/>
              <a:gd name="connsiteX19" fmla="*/ 426311 w 1821879"/>
              <a:gd name="connsiteY19" fmla="*/ 21430 h 1156670"/>
              <a:gd name="connsiteX20" fmla="*/ 385868 w 1821879"/>
              <a:gd name="connsiteY20" fmla="*/ 542924 h 1156670"/>
              <a:gd name="connsiteX21" fmla="*/ 357338 w 1821879"/>
              <a:gd name="connsiteY21" fmla="*/ 76200 h 1156670"/>
              <a:gd name="connsiteX22" fmla="*/ 252539 w 1821879"/>
              <a:gd name="connsiteY22" fmla="*/ 571499 h 1156670"/>
              <a:gd name="connsiteX23" fmla="*/ 207304 w 1821879"/>
              <a:gd name="connsiteY23" fmla="*/ 216693 h 1156670"/>
              <a:gd name="connsiteX24" fmla="*/ 95404 w 1821879"/>
              <a:gd name="connsiteY24" fmla="*/ 523875 h 1156670"/>
              <a:gd name="connsiteX25" fmla="*/ 12096 w 1821879"/>
              <a:gd name="connsiteY25" fmla="*/ 116681 h 1156670"/>
              <a:gd name="connsiteX26" fmla="*/ 2604 w 1821879"/>
              <a:gd name="connsiteY26" fmla="*/ 559593 h 1156670"/>
              <a:gd name="connsiteX27" fmla="*/ 2604 w 1821879"/>
              <a:gd name="connsiteY27" fmla="*/ 1154906 h 1156670"/>
              <a:gd name="connsiteX0" fmla="*/ 2604 w 1821879"/>
              <a:gd name="connsiteY0" fmla="*/ 1133476 h 1135240"/>
              <a:gd name="connsiteX1" fmla="*/ 1821879 w 1821879"/>
              <a:gd name="connsiteY1" fmla="*/ 1133476 h 1135240"/>
              <a:gd name="connsiteX2" fmla="*/ 1817117 w 1821879"/>
              <a:gd name="connsiteY2" fmla="*/ 528638 h 1135240"/>
              <a:gd name="connsiteX3" fmla="*/ 1783779 w 1821879"/>
              <a:gd name="connsiteY3" fmla="*/ 180976 h 1135240"/>
              <a:gd name="connsiteX4" fmla="*/ 1717104 w 1821879"/>
              <a:gd name="connsiteY4" fmla="*/ 528638 h 1135240"/>
              <a:gd name="connsiteX5" fmla="*/ 1574229 w 1821879"/>
              <a:gd name="connsiteY5" fmla="*/ 200026 h 1135240"/>
              <a:gd name="connsiteX6" fmla="*/ 1559942 w 1821879"/>
              <a:gd name="connsiteY6" fmla="*/ 471488 h 1135240"/>
              <a:gd name="connsiteX7" fmla="*/ 1417067 w 1821879"/>
              <a:gd name="connsiteY7" fmla="*/ 52388 h 1135240"/>
              <a:gd name="connsiteX8" fmla="*/ 1398063 w 1821879"/>
              <a:gd name="connsiteY8" fmla="*/ 442913 h 1135240"/>
              <a:gd name="connsiteX9" fmla="*/ 1295621 w 1821879"/>
              <a:gd name="connsiteY9" fmla="*/ 190501 h 1135240"/>
              <a:gd name="connsiteX10" fmla="*/ 1195555 w 1821879"/>
              <a:gd name="connsiteY10" fmla="*/ 526257 h 1135240"/>
              <a:gd name="connsiteX11" fmla="*/ 1107454 w 1821879"/>
              <a:gd name="connsiteY11" fmla="*/ 107158 h 1135240"/>
              <a:gd name="connsiteX12" fmla="*/ 1026443 w 1821879"/>
              <a:gd name="connsiteY12" fmla="*/ 442914 h 1135240"/>
              <a:gd name="connsiteX13" fmla="*/ 916894 w 1821879"/>
              <a:gd name="connsiteY13" fmla="*/ 69057 h 1135240"/>
              <a:gd name="connsiteX14" fmla="*/ 833598 w 1821879"/>
              <a:gd name="connsiteY14" fmla="*/ 514351 h 1135240"/>
              <a:gd name="connsiteX15" fmla="*/ 757396 w 1821879"/>
              <a:gd name="connsiteY15" fmla="*/ 47626 h 1135240"/>
              <a:gd name="connsiteX16" fmla="*/ 716938 w 1821879"/>
              <a:gd name="connsiteY16" fmla="*/ 516733 h 1135240"/>
              <a:gd name="connsiteX17" fmla="*/ 712193 w 1821879"/>
              <a:gd name="connsiteY17" fmla="*/ 171451 h 1135240"/>
              <a:gd name="connsiteX18" fmla="*/ 538280 w 1821879"/>
              <a:gd name="connsiteY18" fmla="*/ 504825 h 1135240"/>
              <a:gd name="connsiteX19" fmla="*/ 426311 w 1821879"/>
              <a:gd name="connsiteY19" fmla="*/ 0 h 1135240"/>
              <a:gd name="connsiteX20" fmla="*/ 385868 w 1821879"/>
              <a:gd name="connsiteY20" fmla="*/ 521494 h 1135240"/>
              <a:gd name="connsiteX21" fmla="*/ 357338 w 1821879"/>
              <a:gd name="connsiteY21" fmla="*/ 54770 h 1135240"/>
              <a:gd name="connsiteX22" fmla="*/ 252539 w 1821879"/>
              <a:gd name="connsiteY22" fmla="*/ 550069 h 1135240"/>
              <a:gd name="connsiteX23" fmla="*/ 207304 w 1821879"/>
              <a:gd name="connsiteY23" fmla="*/ 195263 h 1135240"/>
              <a:gd name="connsiteX24" fmla="*/ 95404 w 1821879"/>
              <a:gd name="connsiteY24" fmla="*/ 502445 h 1135240"/>
              <a:gd name="connsiteX25" fmla="*/ 12096 w 1821879"/>
              <a:gd name="connsiteY25" fmla="*/ 95251 h 1135240"/>
              <a:gd name="connsiteX26" fmla="*/ 2604 w 1821879"/>
              <a:gd name="connsiteY26" fmla="*/ 538163 h 1135240"/>
              <a:gd name="connsiteX27" fmla="*/ 2604 w 1821879"/>
              <a:gd name="connsiteY27" fmla="*/ 1133476 h 1135240"/>
              <a:gd name="connsiteX0" fmla="*/ 2604 w 1821879"/>
              <a:gd name="connsiteY0" fmla="*/ 1145382 h 1147146"/>
              <a:gd name="connsiteX1" fmla="*/ 1821879 w 1821879"/>
              <a:gd name="connsiteY1" fmla="*/ 1145382 h 1147146"/>
              <a:gd name="connsiteX2" fmla="*/ 1817117 w 1821879"/>
              <a:gd name="connsiteY2" fmla="*/ 540544 h 1147146"/>
              <a:gd name="connsiteX3" fmla="*/ 1783779 w 1821879"/>
              <a:gd name="connsiteY3" fmla="*/ 192882 h 1147146"/>
              <a:gd name="connsiteX4" fmla="*/ 1717104 w 1821879"/>
              <a:gd name="connsiteY4" fmla="*/ 540544 h 1147146"/>
              <a:gd name="connsiteX5" fmla="*/ 1574229 w 1821879"/>
              <a:gd name="connsiteY5" fmla="*/ 211932 h 1147146"/>
              <a:gd name="connsiteX6" fmla="*/ 1559942 w 1821879"/>
              <a:gd name="connsiteY6" fmla="*/ 483394 h 1147146"/>
              <a:gd name="connsiteX7" fmla="*/ 1417067 w 1821879"/>
              <a:gd name="connsiteY7" fmla="*/ 64294 h 1147146"/>
              <a:gd name="connsiteX8" fmla="*/ 1398063 w 1821879"/>
              <a:gd name="connsiteY8" fmla="*/ 454819 h 1147146"/>
              <a:gd name="connsiteX9" fmla="*/ 1295621 w 1821879"/>
              <a:gd name="connsiteY9" fmla="*/ 202407 h 1147146"/>
              <a:gd name="connsiteX10" fmla="*/ 1195555 w 1821879"/>
              <a:gd name="connsiteY10" fmla="*/ 538163 h 1147146"/>
              <a:gd name="connsiteX11" fmla="*/ 1107454 w 1821879"/>
              <a:gd name="connsiteY11" fmla="*/ 119064 h 1147146"/>
              <a:gd name="connsiteX12" fmla="*/ 1026443 w 1821879"/>
              <a:gd name="connsiteY12" fmla="*/ 454820 h 1147146"/>
              <a:gd name="connsiteX13" fmla="*/ 912128 w 1821879"/>
              <a:gd name="connsiteY13" fmla="*/ 0 h 1147146"/>
              <a:gd name="connsiteX14" fmla="*/ 833598 w 1821879"/>
              <a:gd name="connsiteY14" fmla="*/ 526257 h 1147146"/>
              <a:gd name="connsiteX15" fmla="*/ 757396 w 1821879"/>
              <a:gd name="connsiteY15" fmla="*/ 59532 h 1147146"/>
              <a:gd name="connsiteX16" fmla="*/ 716938 w 1821879"/>
              <a:gd name="connsiteY16" fmla="*/ 528639 h 1147146"/>
              <a:gd name="connsiteX17" fmla="*/ 712193 w 1821879"/>
              <a:gd name="connsiteY17" fmla="*/ 183357 h 1147146"/>
              <a:gd name="connsiteX18" fmla="*/ 538280 w 1821879"/>
              <a:gd name="connsiteY18" fmla="*/ 516731 h 1147146"/>
              <a:gd name="connsiteX19" fmla="*/ 426311 w 1821879"/>
              <a:gd name="connsiteY19" fmla="*/ 11906 h 1147146"/>
              <a:gd name="connsiteX20" fmla="*/ 385868 w 1821879"/>
              <a:gd name="connsiteY20" fmla="*/ 533400 h 1147146"/>
              <a:gd name="connsiteX21" fmla="*/ 357338 w 1821879"/>
              <a:gd name="connsiteY21" fmla="*/ 66676 h 1147146"/>
              <a:gd name="connsiteX22" fmla="*/ 252539 w 1821879"/>
              <a:gd name="connsiteY22" fmla="*/ 561975 h 1147146"/>
              <a:gd name="connsiteX23" fmla="*/ 207304 w 1821879"/>
              <a:gd name="connsiteY23" fmla="*/ 207169 h 1147146"/>
              <a:gd name="connsiteX24" fmla="*/ 95404 w 1821879"/>
              <a:gd name="connsiteY24" fmla="*/ 514351 h 1147146"/>
              <a:gd name="connsiteX25" fmla="*/ 12096 w 1821879"/>
              <a:gd name="connsiteY25" fmla="*/ 107157 h 1147146"/>
              <a:gd name="connsiteX26" fmla="*/ 2604 w 1821879"/>
              <a:gd name="connsiteY26" fmla="*/ 550069 h 1147146"/>
              <a:gd name="connsiteX27" fmla="*/ 2604 w 1821879"/>
              <a:gd name="connsiteY27" fmla="*/ 1145382 h 1147146"/>
              <a:gd name="connsiteX0" fmla="*/ 2604 w 1821879"/>
              <a:gd name="connsiteY0" fmla="*/ 1145382 h 1147146"/>
              <a:gd name="connsiteX1" fmla="*/ 1821879 w 1821879"/>
              <a:gd name="connsiteY1" fmla="*/ 1145382 h 1147146"/>
              <a:gd name="connsiteX2" fmla="*/ 1817117 w 1821879"/>
              <a:gd name="connsiteY2" fmla="*/ 540544 h 1147146"/>
              <a:gd name="connsiteX3" fmla="*/ 1783779 w 1821879"/>
              <a:gd name="connsiteY3" fmla="*/ 192882 h 1147146"/>
              <a:gd name="connsiteX4" fmla="*/ 1717104 w 1821879"/>
              <a:gd name="connsiteY4" fmla="*/ 540544 h 1147146"/>
              <a:gd name="connsiteX5" fmla="*/ 1567079 w 1821879"/>
              <a:gd name="connsiteY5" fmla="*/ 321469 h 1147146"/>
              <a:gd name="connsiteX6" fmla="*/ 1559942 w 1821879"/>
              <a:gd name="connsiteY6" fmla="*/ 483394 h 1147146"/>
              <a:gd name="connsiteX7" fmla="*/ 1417067 w 1821879"/>
              <a:gd name="connsiteY7" fmla="*/ 64294 h 1147146"/>
              <a:gd name="connsiteX8" fmla="*/ 1398063 w 1821879"/>
              <a:gd name="connsiteY8" fmla="*/ 454819 h 1147146"/>
              <a:gd name="connsiteX9" fmla="*/ 1295621 w 1821879"/>
              <a:gd name="connsiteY9" fmla="*/ 202407 h 1147146"/>
              <a:gd name="connsiteX10" fmla="*/ 1195555 w 1821879"/>
              <a:gd name="connsiteY10" fmla="*/ 538163 h 1147146"/>
              <a:gd name="connsiteX11" fmla="*/ 1107454 w 1821879"/>
              <a:gd name="connsiteY11" fmla="*/ 119064 h 1147146"/>
              <a:gd name="connsiteX12" fmla="*/ 1026443 w 1821879"/>
              <a:gd name="connsiteY12" fmla="*/ 454820 h 1147146"/>
              <a:gd name="connsiteX13" fmla="*/ 912128 w 1821879"/>
              <a:gd name="connsiteY13" fmla="*/ 0 h 1147146"/>
              <a:gd name="connsiteX14" fmla="*/ 833598 w 1821879"/>
              <a:gd name="connsiteY14" fmla="*/ 526257 h 1147146"/>
              <a:gd name="connsiteX15" fmla="*/ 757396 w 1821879"/>
              <a:gd name="connsiteY15" fmla="*/ 59532 h 1147146"/>
              <a:gd name="connsiteX16" fmla="*/ 716938 w 1821879"/>
              <a:gd name="connsiteY16" fmla="*/ 528639 h 1147146"/>
              <a:gd name="connsiteX17" fmla="*/ 712193 w 1821879"/>
              <a:gd name="connsiteY17" fmla="*/ 183357 h 1147146"/>
              <a:gd name="connsiteX18" fmla="*/ 538280 w 1821879"/>
              <a:gd name="connsiteY18" fmla="*/ 516731 h 1147146"/>
              <a:gd name="connsiteX19" fmla="*/ 426311 w 1821879"/>
              <a:gd name="connsiteY19" fmla="*/ 11906 h 1147146"/>
              <a:gd name="connsiteX20" fmla="*/ 385868 w 1821879"/>
              <a:gd name="connsiteY20" fmla="*/ 533400 h 1147146"/>
              <a:gd name="connsiteX21" fmla="*/ 357338 w 1821879"/>
              <a:gd name="connsiteY21" fmla="*/ 66676 h 1147146"/>
              <a:gd name="connsiteX22" fmla="*/ 252539 w 1821879"/>
              <a:gd name="connsiteY22" fmla="*/ 561975 h 1147146"/>
              <a:gd name="connsiteX23" fmla="*/ 207304 w 1821879"/>
              <a:gd name="connsiteY23" fmla="*/ 207169 h 1147146"/>
              <a:gd name="connsiteX24" fmla="*/ 95404 w 1821879"/>
              <a:gd name="connsiteY24" fmla="*/ 514351 h 1147146"/>
              <a:gd name="connsiteX25" fmla="*/ 12096 w 1821879"/>
              <a:gd name="connsiteY25" fmla="*/ 107157 h 1147146"/>
              <a:gd name="connsiteX26" fmla="*/ 2604 w 1821879"/>
              <a:gd name="connsiteY26" fmla="*/ 550069 h 1147146"/>
              <a:gd name="connsiteX27" fmla="*/ 2604 w 1821879"/>
              <a:gd name="connsiteY27" fmla="*/ 1145382 h 1147146"/>
              <a:gd name="connsiteX0" fmla="*/ 2604 w 1821879"/>
              <a:gd name="connsiteY0" fmla="*/ 1145382 h 1147146"/>
              <a:gd name="connsiteX1" fmla="*/ 1821879 w 1821879"/>
              <a:gd name="connsiteY1" fmla="*/ 1145382 h 1147146"/>
              <a:gd name="connsiteX2" fmla="*/ 1817117 w 1821879"/>
              <a:gd name="connsiteY2" fmla="*/ 540544 h 1147146"/>
              <a:gd name="connsiteX3" fmla="*/ 1783779 w 1821879"/>
              <a:gd name="connsiteY3" fmla="*/ 192882 h 1147146"/>
              <a:gd name="connsiteX4" fmla="*/ 1645606 w 1821879"/>
              <a:gd name="connsiteY4" fmla="*/ 535782 h 1147146"/>
              <a:gd name="connsiteX5" fmla="*/ 1567079 w 1821879"/>
              <a:gd name="connsiteY5" fmla="*/ 321469 h 1147146"/>
              <a:gd name="connsiteX6" fmla="*/ 1559942 w 1821879"/>
              <a:gd name="connsiteY6" fmla="*/ 483394 h 1147146"/>
              <a:gd name="connsiteX7" fmla="*/ 1417067 w 1821879"/>
              <a:gd name="connsiteY7" fmla="*/ 64294 h 1147146"/>
              <a:gd name="connsiteX8" fmla="*/ 1398063 w 1821879"/>
              <a:gd name="connsiteY8" fmla="*/ 454819 h 1147146"/>
              <a:gd name="connsiteX9" fmla="*/ 1295621 w 1821879"/>
              <a:gd name="connsiteY9" fmla="*/ 202407 h 1147146"/>
              <a:gd name="connsiteX10" fmla="*/ 1195555 w 1821879"/>
              <a:gd name="connsiteY10" fmla="*/ 538163 h 1147146"/>
              <a:gd name="connsiteX11" fmla="*/ 1107454 w 1821879"/>
              <a:gd name="connsiteY11" fmla="*/ 119064 h 1147146"/>
              <a:gd name="connsiteX12" fmla="*/ 1026443 w 1821879"/>
              <a:gd name="connsiteY12" fmla="*/ 454820 h 1147146"/>
              <a:gd name="connsiteX13" fmla="*/ 912128 w 1821879"/>
              <a:gd name="connsiteY13" fmla="*/ 0 h 1147146"/>
              <a:gd name="connsiteX14" fmla="*/ 833598 w 1821879"/>
              <a:gd name="connsiteY14" fmla="*/ 526257 h 1147146"/>
              <a:gd name="connsiteX15" fmla="*/ 757396 w 1821879"/>
              <a:gd name="connsiteY15" fmla="*/ 59532 h 1147146"/>
              <a:gd name="connsiteX16" fmla="*/ 716938 w 1821879"/>
              <a:gd name="connsiteY16" fmla="*/ 528639 h 1147146"/>
              <a:gd name="connsiteX17" fmla="*/ 712193 w 1821879"/>
              <a:gd name="connsiteY17" fmla="*/ 183357 h 1147146"/>
              <a:gd name="connsiteX18" fmla="*/ 538280 w 1821879"/>
              <a:gd name="connsiteY18" fmla="*/ 516731 h 1147146"/>
              <a:gd name="connsiteX19" fmla="*/ 426311 w 1821879"/>
              <a:gd name="connsiteY19" fmla="*/ 11906 h 1147146"/>
              <a:gd name="connsiteX20" fmla="*/ 385868 w 1821879"/>
              <a:gd name="connsiteY20" fmla="*/ 533400 h 1147146"/>
              <a:gd name="connsiteX21" fmla="*/ 357338 w 1821879"/>
              <a:gd name="connsiteY21" fmla="*/ 66676 h 1147146"/>
              <a:gd name="connsiteX22" fmla="*/ 252539 w 1821879"/>
              <a:gd name="connsiteY22" fmla="*/ 561975 h 1147146"/>
              <a:gd name="connsiteX23" fmla="*/ 207304 w 1821879"/>
              <a:gd name="connsiteY23" fmla="*/ 207169 h 1147146"/>
              <a:gd name="connsiteX24" fmla="*/ 95404 w 1821879"/>
              <a:gd name="connsiteY24" fmla="*/ 514351 h 1147146"/>
              <a:gd name="connsiteX25" fmla="*/ 12096 w 1821879"/>
              <a:gd name="connsiteY25" fmla="*/ 107157 h 1147146"/>
              <a:gd name="connsiteX26" fmla="*/ 2604 w 1821879"/>
              <a:gd name="connsiteY26" fmla="*/ 550069 h 1147146"/>
              <a:gd name="connsiteX27" fmla="*/ 2604 w 1821879"/>
              <a:gd name="connsiteY27" fmla="*/ 1145382 h 1147146"/>
              <a:gd name="connsiteX0" fmla="*/ 2604 w 1821879"/>
              <a:gd name="connsiteY0" fmla="*/ 1145382 h 1147146"/>
              <a:gd name="connsiteX1" fmla="*/ 1821879 w 1821879"/>
              <a:gd name="connsiteY1" fmla="*/ 1145382 h 1147146"/>
              <a:gd name="connsiteX2" fmla="*/ 1817117 w 1821879"/>
              <a:gd name="connsiteY2" fmla="*/ 540544 h 1147146"/>
              <a:gd name="connsiteX3" fmla="*/ 1728964 w 1821879"/>
              <a:gd name="connsiteY3" fmla="*/ 266701 h 1147146"/>
              <a:gd name="connsiteX4" fmla="*/ 1645606 w 1821879"/>
              <a:gd name="connsiteY4" fmla="*/ 535782 h 1147146"/>
              <a:gd name="connsiteX5" fmla="*/ 1567079 w 1821879"/>
              <a:gd name="connsiteY5" fmla="*/ 321469 h 1147146"/>
              <a:gd name="connsiteX6" fmla="*/ 1559942 w 1821879"/>
              <a:gd name="connsiteY6" fmla="*/ 483394 h 1147146"/>
              <a:gd name="connsiteX7" fmla="*/ 1417067 w 1821879"/>
              <a:gd name="connsiteY7" fmla="*/ 64294 h 1147146"/>
              <a:gd name="connsiteX8" fmla="*/ 1398063 w 1821879"/>
              <a:gd name="connsiteY8" fmla="*/ 454819 h 1147146"/>
              <a:gd name="connsiteX9" fmla="*/ 1295621 w 1821879"/>
              <a:gd name="connsiteY9" fmla="*/ 202407 h 1147146"/>
              <a:gd name="connsiteX10" fmla="*/ 1195555 w 1821879"/>
              <a:gd name="connsiteY10" fmla="*/ 538163 h 1147146"/>
              <a:gd name="connsiteX11" fmla="*/ 1107454 w 1821879"/>
              <a:gd name="connsiteY11" fmla="*/ 119064 h 1147146"/>
              <a:gd name="connsiteX12" fmla="*/ 1026443 w 1821879"/>
              <a:gd name="connsiteY12" fmla="*/ 454820 h 1147146"/>
              <a:gd name="connsiteX13" fmla="*/ 912128 w 1821879"/>
              <a:gd name="connsiteY13" fmla="*/ 0 h 1147146"/>
              <a:gd name="connsiteX14" fmla="*/ 833598 w 1821879"/>
              <a:gd name="connsiteY14" fmla="*/ 526257 h 1147146"/>
              <a:gd name="connsiteX15" fmla="*/ 757396 w 1821879"/>
              <a:gd name="connsiteY15" fmla="*/ 59532 h 1147146"/>
              <a:gd name="connsiteX16" fmla="*/ 716938 w 1821879"/>
              <a:gd name="connsiteY16" fmla="*/ 528639 h 1147146"/>
              <a:gd name="connsiteX17" fmla="*/ 712193 w 1821879"/>
              <a:gd name="connsiteY17" fmla="*/ 183357 h 1147146"/>
              <a:gd name="connsiteX18" fmla="*/ 538280 w 1821879"/>
              <a:gd name="connsiteY18" fmla="*/ 516731 h 1147146"/>
              <a:gd name="connsiteX19" fmla="*/ 426311 w 1821879"/>
              <a:gd name="connsiteY19" fmla="*/ 11906 h 1147146"/>
              <a:gd name="connsiteX20" fmla="*/ 385868 w 1821879"/>
              <a:gd name="connsiteY20" fmla="*/ 533400 h 1147146"/>
              <a:gd name="connsiteX21" fmla="*/ 357338 w 1821879"/>
              <a:gd name="connsiteY21" fmla="*/ 66676 h 1147146"/>
              <a:gd name="connsiteX22" fmla="*/ 252539 w 1821879"/>
              <a:gd name="connsiteY22" fmla="*/ 561975 h 1147146"/>
              <a:gd name="connsiteX23" fmla="*/ 207304 w 1821879"/>
              <a:gd name="connsiteY23" fmla="*/ 207169 h 1147146"/>
              <a:gd name="connsiteX24" fmla="*/ 95404 w 1821879"/>
              <a:gd name="connsiteY24" fmla="*/ 514351 h 1147146"/>
              <a:gd name="connsiteX25" fmla="*/ 12096 w 1821879"/>
              <a:gd name="connsiteY25" fmla="*/ 107157 h 1147146"/>
              <a:gd name="connsiteX26" fmla="*/ 2604 w 1821879"/>
              <a:gd name="connsiteY26" fmla="*/ 550069 h 1147146"/>
              <a:gd name="connsiteX27" fmla="*/ 2604 w 1821879"/>
              <a:gd name="connsiteY27" fmla="*/ 1145382 h 1147146"/>
              <a:gd name="connsiteX0" fmla="*/ 1833 w 1821108"/>
              <a:gd name="connsiteY0" fmla="*/ 1145382 h 1147146"/>
              <a:gd name="connsiteX1" fmla="*/ 1821108 w 1821108"/>
              <a:gd name="connsiteY1" fmla="*/ 1145382 h 1147146"/>
              <a:gd name="connsiteX2" fmla="*/ 1816346 w 1821108"/>
              <a:gd name="connsiteY2" fmla="*/ 540544 h 1147146"/>
              <a:gd name="connsiteX3" fmla="*/ 1728193 w 1821108"/>
              <a:gd name="connsiteY3" fmla="*/ 266701 h 1147146"/>
              <a:gd name="connsiteX4" fmla="*/ 1644835 w 1821108"/>
              <a:gd name="connsiteY4" fmla="*/ 535782 h 1147146"/>
              <a:gd name="connsiteX5" fmla="*/ 1566308 w 1821108"/>
              <a:gd name="connsiteY5" fmla="*/ 321469 h 1147146"/>
              <a:gd name="connsiteX6" fmla="*/ 1559171 w 1821108"/>
              <a:gd name="connsiteY6" fmla="*/ 483394 h 1147146"/>
              <a:gd name="connsiteX7" fmla="*/ 1416296 w 1821108"/>
              <a:gd name="connsiteY7" fmla="*/ 64294 h 1147146"/>
              <a:gd name="connsiteX8" fmla="*/ 1397292 w 1821108"/>
              <a:gd name="connsiteY8" fmla="*/ 454819 h 1147146"/>
              <a:gd name="connsiteX9" fmla="*/ 1294850 w 1821108"/>
              <a:gd name="connsiteY9" fmla="*/ 202407 h 1147146"/>
              <a:gd name="connsiteX10" fmla="*/ 1194784 w 1821108"/>
              <a:gd name="connsiteY10" fmla="*/ 538163 h 1147146"/>
              <a:gd name="connsiteX11" fmla="*/ 1106683 w 1821108"/>
              <a:gd name="connsiteY11" fmla="*/ 119064 h 1147146"/>
              <a:gd name="connsiteX12" fmla="*/ 1025672 w 1821108"/>
              <a:gd name="connsiteY12" fmla="*/ 454820 h 1147146"/>
              <a:gd name="connsiteX13" fmla="*/ 911357 w 1821108"/>
              <a:gd name="connsiteY13" fmla="*/ 0 h 1147146"/>
              <a:gd name="connsiteX14" fmla="*/ 832827 w 1821108"/>
              <a:gd name="connsiteY14" fmla="*/ 526257 h 1147146"/>
              <a:gd name="connsiteX15" fmla="*/ 756625 w 1821108"/>
              <a:gd name="connsiteY15" fmla="*/ 59532 h 1147146"/>
              <a:gd name="connsiteX16" fmla="*/ 716167 w 1821108"/>
              <a:gd name="connsiteY16" fmla="*/ 528639 h 1147146"/>
              <a:gd name="connsiteX17" fmla="*/ 711422 w 1821108"/>
              <a:gd name="connsiteY17" fmla="*/ 183357 h 1147146"/>
              <a:gd name="connsiteX18" fmla="*/ 537509 w 1821108"/>
              <a:gd name="connsiteY18" fmla="*/ 516731 h 1147146"/>
              <a:gd name="connsiteX19" fmla="*/ 425540 w 1821108"/>
              <a:gd name="connsiteY19" fmla="*/ 11906 h 1147146"/>
              <a:gd name="connsiteX20" fmla="*/ 385097 w 1821108"/>
              <a:gd name="connsiteY20" fmla="*/ 533400 h 1147146"/>
              <a:gd name="connsiteX21" fmla="*/ 356567 w 1821108"/>
              <a:gd name="connsiteY21" fmla="*/ 66676 h 1147146"/>
              <a:gd name="connsiteX22" fmla="*/ 251768 w 1821108"/>
              <a:gd name="connsiteY22" fmla="*/ 561975 h 1147146"/>
              <a:gd name="connsiteX23" fmla="*/ 206533 w 1821108"/>
              <a:gd name="connsiteY23" fmla="*/ 207169 h 1147146"/>
              <a:gd name="connsiteX24" fmla="*/ 94633 w 1821108"/>
              <a:gd name="connsiteY24" fmla="*/ 514351 h 1147146"/>
              <a:gd name="connsiteX25" fmla="*/ 28009 w 1821108"/>
              <a:gd name="connsiteY25" fmla="*/ 104776 h 1147146"/>
              <a:gd name="connsiteX26" fmla="*/ 1833 w 1821108"/>
              <a:gd name="connsiteY26" fmla="*/ 550069 h 1147146"/>
              <a:gd name="connsiteX27" fmla="*/ 1833 w 1821108"/>
              <a:gd name="connsiteY27" fmla="*/ 1145382 h 1147146"/>
              <a:gd name="connsiteX0" fmla="*/ 1833 w 1823858"/>
              <a:gd name="connsiteY0" fmla="*/ 1145382 h 1147146"/>
              <a:gd name="connsiteX1" fmla="*/ 1821108 w 1823858"/>
              <a:gd name="connsiteY1" fmla="*/ 1145382 h 1147146"/>
              <a:gd name="connsiteX2" fmla="*/ 1823574 w 1823858"/>
              <a:gd name="connsiteY2" fmla="*/ 542925 h 1147146"/>
              <a:gd name="connsiteX3" fmla="*/ 1728193 w 1823858"/>
              <a:gd name="connsiteY3" fmla="*/ 266701 h 1147146"/>
              <a:gd name="connsiteX4" fmla="*/ 1644835 w 1823858"/>
              <a:gd name="connsiteY4" fmla="*/ 535782 h 1147146"/>
              <a:gd name="connsiteX5" fmla="*/ 1566308 w 1823858"/>
              <a:gd name="connsiteY5" fmla="*/ 321469 h 1147146"/>
              <a:gd name="connsiteX6" fmla="*/ 1559171 w 1823858"/>
              <a:gd name="connsiteY6" fmla="*/ 483394 h 1147146"/>
              <a:gd name="connsiteX7" fmla="*/ 1416296 w 1823858"/>
              <a:gd name="connsiteY7" fmla="*/ 64294 h 1147146"/>
              <a:gd name="connsiteX8" fmla="*/ 1397292 w 1823858"/>
              <a:gd name="connsiteY8" fmla="*/ 454819 h 1147146"/>
              <a:gd name="connsiteX9" fmla="*/ 1294850 w 1823858"/>
              <a:gd name="connsiteY9" fmla="*/ 202407 h 1147146"/>
              <a:gd name="connsiteX10" fmla="*/ 1194784 w 1823858"/>
              <a:gd name="connsiteY10" fmla="*/ 538163 h 1147146"/>
              <a:gd name="connsiteX11" fmla="*/ 1106683 w 1823858"/>
              <a:gd name="connsiteY11" fmla="*/ 119064 h 1147146"/>
              <a:gd name="connsiteX12" fmla="*/ 1025672 w 1823858"/>
              <a:gd name="connsiteY12" fmla="*/ 454820 h 1147146"/>
              <a:gd name="connsiteX13" fmla="*/ 911357 w 1823858"/>
              <a:gd name="connsiteY13" fmla="*/ 0 h 1147146"/>
              <a:gd name="connsiteX14" fmla="*/ 832827 w 1823858"/>
              <a:gd name="connsiteY14" fmla="*/ 526257 h 1147146"/>
              <a:gd name="connsiteX15" fmla="*/ 756625 w 1823858"/>
              <a:gd name="connsiteY15" fmla="*/ 59532 h 1147146"/>
              <a:gd name="connsiteX16" fmla="*/ 716167 w 1823858"/>
              <a:gd name="connsiteY16" fmla="*/ 528639 h 1147146"/>
              <a:gd name="connsiteX17" fmla="*/ 711422 w 1823858"/>
              <a:gd name="connsiteY17" fmla="*/ 183357 h 1147146"/>
              <a:gd name="connsiteX18" fmla="*/ 537509 w 1823858"/>
              <a:gd name="connsiteY18" fmla="*/ 516731 h 1147146"/>
              <a:gd name="connsiteX19" fmla="*/ 425540 w 1823858"/>
              <a:gd name="connsiteY19" fmla="*/ 11906 h 1147146"/>
              <a:gd name="connsiteX20" fmla="*/ 385097 w 1823858"/>
              <a:gd name="connsiteY20" fmla="*/ 533400 h 1147146"/>
              <a:gd name="connsiteX21" fmla="*/ 356567 w 1823858"/>
              <a:gd name="connsiteY21" fmla="*/ 66676 h 1147146"/>
              <a:gd name="connsiteX22" fmla="*/ 251768 w 1823858"/>
              <a:gd name="connsiteY22" fmla="*/ 561975 h 1147146"/>
              <a:gd name="connsiteX23" fmla="*/ 206533 w 1823858"/>
              <a:gd name="connsiteY23" fmla="*/ 207169 h 1147146"/>
              <a:gd name="connsiteX24" fmla="*/ 94633 w 1823858"/>
              <a:gd name="connsiteY24" fmla="*/ 514351 h 1147146"/>
              <a:gd name="connsiteX25" fmla="*/ 28009 w 1823858"/>
              <a:gd name="connsiteY25" fmla="*/ 104776 h 1147146"/>
              <a:gd name="connsiteX26" fmla="*/ 1833 w 1823858"/>
              <a:gd name="connsiteY26" fmla="*/ 550069 h 1147146"/>
              <a:gd name="connsiteX27" fmla="*/ 1833 w 1823858"/>
              <a:gd name="connsiteY27" fmla="*/ 1145382 h 1147146"/>
              <a:gd name="connsiteX0" fmla="*/ 1833 w 1823858"/>
              <a:gd name="connsiteY0" fmla="*/ 1145382 h 1147146"/>
              <a:gd name="connsiteX1" fmla="*/ 1821108 w 1823858"/>
              <a:gd name="connsiteY1" fmla="*/ 1145382 h 1147146"/>
              <a:gd name="connsiteX2" fmla="*/ 1823574 w 1823858"/>
              <a:gd name="connsiteY2" fmla="*/ 542925 h 1147146"/>
              <a:gd name="connsiteX3" fmla="*/ 1728193 w 1823858"/>
              <a:gd name="connsiteY3" fmla="*/ 266701 h 1147146"/>
              <a:gd name="connsiteX4" fmla="*/ 1644835 w 1823858"/>
              <a:gd name="connsiteY4" fmla="*/ 535782 h 1147146"/>
              <a:gd name="connsiteX5" fmla="*/ 1566308 w 1823858"/>
              <a:gd name="connsiteY5" fmla="*/ 321469 h 1147146"/>
              <a:gd name="connsiteX6" fmla="*/ 1559171 w 1823858"/>
              <a:gd name="connsiteY6" fmla="*/ 483394 h 1147146"/>
              <a:gd name="connsiteX7" fmla="*/ 1416296 w 1823858"/>
              <a:gd name="connsiteY7" fmla="*/ 64294 h 1147146"/>
              <a:gd name="connsiteX8" fmla="*/ 1397292 w 1823858"/>
              <a:gd name="connsiteY8" fmla="*/ 454819 h 1147146"/>
              <a:gd name="connsiteX9" fmla="*/ 1294850 w 1823858"/>
              <a:gd name="connsiteY9" fmla="*/ 202407 h 1147146"/>
              <a:gd name="connsiteX10" fmla="*/ 1194784 w 1823858"/>
              <a:gd name="connsiteY10" fmla="*/ 538163 h 1147146"/>
              <a:gd name="connsiteX11" fmla="*/ 1106683 w 1823858"/>
              <a:gd name="connsiteY11" fmla="*/ 119064 h 1147146"/>
              <a:gd name="connsiteX12" fmla="*/ 1025672 w 1823858"/>
              <a:gd name="connsiteY12" fmla="*/ 454820 h 1147146"/>
              <a:gd name="connsiteX13" fmla="*/ 911357 w 1823858"/>
              <a:gd name="connsiteY13" fmla="*/ 0 h 1147146"/>
              <a:gd name="connsiteX14" fmla="*/ 832827 w 1823858"/>
              <a:gd name="connsiteY14" fmla="*/ 526257 h 1147146"/>
              <a:gd name="connsiteX15" fmla="*/ 756625 w 1823858"/>
              <a:gd name="connsiteY15" fmla="*/ 59532 h 1147146"/>
              <a:gd name="connsiteX16" fmla="*/ 716167 w 1823858"/>
              <a:gd name="connsiteY16" fmla="*/ 528639 h 1147146"/>
              <a:gd name="connsiteX17" fmla="*/ 711422 w 1823858"/>
              <a:gd name="connsiteY17" fmla="*/ 183357 h 1147146"/>
              <a:gd name="connsiteX18" fmla="*/ 537509 w 1823858"/>
              <a:gd name="connsiteY18" fmla="*/ 516731 h 1147146"/>
              <a:gd name="connsiteX19" fmla="*/ 425540 w 1823858"/>
              <a:gd name="connsiteY19" fmla="*/ 11906 h 1147146"/>
              <a:gd name="connsiteX20" fmla="*/ 385097 w 1823858"/>
              <a:gd name="connsiteY20" fmla="*/ 533400 h 1147146"/>
              <a:gd name="connsiteX21" fmla="*/ 356567 w 1823858"/>
              <a:gd name="connsiteY21" fmla="*/ 66676 h 1147146"/>
              <a:gd name="connsiteX22" fmla="*/ 251768 w 1823858"/>
              <a:gd name="connsiteY22" fmla="*/ 561975 h 1147146"/>
              <a:gd name="connsiteX23" fmla="*/ 206533 w 1823858"/>
              <a:gd name="connsiteY23" fmla="*/ 207169 h 1147146"/>
              <a:gd name="connsiteX24" fmla="*/ 94633 w 1823858"/>
              <a:gd name="connsiteY24" fmla="*/ 514351 h 1147146"/>
              <a:gd name="connsiteX25" fmla="*/ 28009 w 1823858"/>
              <a:gd name="connsiteY25" fmla="*/ 104776 h 1147146"/>
              <a:gd name="connsiteX26" fmla="*/ 1833 w 1823858"/>
              <a:gd name="connsiteY26" fmla="*/ 550069 h 1147146"/>
              <a:gd name="connsiteX27" fmla="*/ 1833 w 1823858"/>
              <a:gd name="connsiteY27" fmla="*/ 1145382 h 1147146"/>
              <a:gd name="connsiteX0" fmla="*/ 1833 w 1823574"/>
              <a:gd name="connsiteY0" fmla="*/ 1145382 h 1147146"/>
              <a:gd name="connsiteX1" fmla="*/ 1821108 w 1823574"/>
              <a:gd name="connsiteY1" fmla="*/ 1145382 h 1147146"/>
              <a:gd name="connsiteX2" fmla="*/ 1823574 w 1823574"/>
              <a:gd name="connsiteY2" fmla="*/ 542925 h 1147146"/>
              <a:gd name="connsiteX3" fmla="*/ 1728193 w 1823574"/>
              <a:gd name="connsiteY3" fmla="*/ 266701 h 1147146"/>
              <a:gd name="connsiteX4" fmla="*/ 1644835 w 1823574"/>
              <a:gd name="connsiteY4" fmla="*/ 535782 h 1147146"/>
              <a:gd name="connsiteX5" fmla="*/ 1566308 w 1823574"/>
              <a:gd name="connsiteY5" fmla="*/ 321469 h 1147146"/>
              <a:gd name="connsiteX6" fmla="*/ 1559171 w 1823574"/>
              <a:gd name="connsiteY6" fmla="*/ 483394 h 1147146"/>
              <a:gd name="connsiteX7" fmla="*/ 1416296 w 1823574"/>
              <a:gd name="connsiteY7" fmla="*/ 64294 h 1147146"/>
              <a:gd name="connsiteX8" fmla="*/ 1397292 w 1823574"/>
              <a:gd name="connsiteY8" fmla="*/ 454819 h 1147146"/>
              <a:gd name="connsiteX9" fmla="*/ 1294850 w 1823574"/>
              <a:gd name="connsiteY9" fmla="*/ 202407 h 1147146"/>
              <a:gd name="connsiteX10" fmla="*/ 1194784 w 1823574"/>
              <a:gd name="connsiteY10" fmla="*/ 538163 h 1147146"/>
              <a:gd name="connsiteX11" fmla="*/ 1106683 w 1823574"/>
              <a:gd name="connsiteY11" fmla="*/ 119064 h 1147146"/>
              <a:gd name="connsiteX12" fmla="*/ 1025672 w 1823574"/>
              <a:gd name="connsiteY12" fmla="*/ 454820 h 1147146"/>
              <a:gd name="connsiteX13" fmla="*/ 911357 w 1823574"/>
              <a:gd name="connsiteY13" fmla="*/ 0 h 1147146"/>
              <a:gd name="connsiteX14" fmla="*/ 832827 w 1823574"/>
              <a:gd name="connsiteY14" fmla="*/ 526257 h 1147146"/>
              <a:gd name="connsiteX15" fmla="*/ 756625 w 1823574"/>
              <a:gd name="connsiteY15" fmla="*/ 59532 h 1147146"/>
              <a:gd name="connsiteX16" fmla="*/ 716167 w 1823574"/>
              <a:gd name="connsiteY16" fmla="*/ 528639 h 1147146"/>
              <a:gd name="connsiteX17" fmla="*/ 711422 w 1823574"/>
              <a:gd name="connsiteY17" fmla="*/ 183357 h 1147146"/>
              <a:gd name="connsiteX18" fmla="*/ 537509 w 1823574"/>
              <a:gd name="connsiteY18" fmla="*/ 516731 h 1147146"/>
              <a:gd name="connsiteX19" fmla="*/ 425540 w 1823574"/>
              <a:gd name="connsiteY19" fmla="*/ 11906 h 1147146"/>
              <a:gd name="connsiteX20" fmla="*/ 385097 w 1823574"/>
              <a:gd name="connsiteY20" fmla="*/ 533400 h 1147146"/>
              <a:gd name="connsiteX21" fmla="*/ 356567 w 1823574"/>
              <a:gd name="connsiteY21" fmla="*/ 66676 h 1147146"/>
              <a:gd name="connsiteX22" fmla="*/ 251768 w 1823574"/>
              <a:gd name="connsiteY22" fmla="*/ 561975 h 1147146"/>
              <a:gd name="connsiteX23" fmla="*/ 206533 w 1823574"/>
              <a:gd name="connsiteY23" fmla="*/ 207169 h 1147146"/>
              <a:gd name="connsiteX24" fmla="*/ 94633 w 1823574"/>
              <a:gd name="connsiteY24" fmla="*/ 514351 h 1147146"/>
              <a:gd name="connsiteX25" fmla="*/ 28009 w 1823574"/>
              <a:gd name="connsiteY25" fmla="*/ 104776 h 1147146"/>
              <a:gd name="connsiteX26" fmla="*/ 1833 w 1823574"/>
              <a:gd name="connsiteY26" fmla="*/ 550069 h 1147146"/>
              <a:gd name="connsiteX27" fmla="*/ 1833 w 1823574"/>
              <a:gd name="connsiteY27" fmla="*/ 1145382 h 1147146"/>
              <a:gd name="connsiteX0" fmla="*/ 1833 w 1823574"/>
              <a:gd name="connsiteY0" fmla="*/ 1145382 h 1147146"/>
              <a:gd name="connsiteX1" fmla="*/ 1821108 w 1823574"/>
              <a:gd name="connsiteY1" fmla="*/ 1145382 h 1147146"/>
              <a:gd name="connsiteX2" fmla="*/ 1823574 w 1823574"/>
              <a:gd name="connsiteY2" fmla="*/ 542925 h 1147146"/>
              <a:gd name="connsiteX3" fmla="*/ 1728193 w 1823574"/>
              <a:gd name="connsiteY3" fmla="*/ 266701 h 1147146"/>
              <a:gd name="connsiteX4" fmla="*/ 1644835 w 1823574"/>
              <a:gd name="connsiteY4" fmla="*/ 535782 h 1147146"/>
              <a:gd name="connsiteX5" fmla="*/ 1566308 w 1823574"/>
              <a:gd name="connsiteY5" fmla="*/ 321469 h 1147146"/>
              <a:gd name="connsiteX6" fmla="*/ 1559171 w 1823574"/>
              <a:gd name="connsiteY6" fmla="*/ 483394 h 1147146"/>
              <a:gd name="connsiteX7" fmla="*/ 1416296 w 1823574"/>
              <a:gd name="connsiteY7" fmla="*/ 64294 h 1147146"/>
              <a:gd name="connsiteX8" fmla="*/ 1397292 w 1823574"/>
              <a:gd name="connsiteY8" fmla="*/ 454819 h 1147146"/>
              <a:gd name="connsiteX9" fmla="*/ 1294850 w 1823574"/>
              <a:gd name="connsiteY9" fmla="*/ 202407 h 1147146"/>
              <a:gd name="connsiteX10" fmla="*/ 1194784 w 1823574"/>
              <a:gd name="connsiteY10" fmla="*/ 538163 h 1147146"/>
              <a:gd name="connsiteX11" fmla="*/ 1106683 w 1823574"/>
              <a:gd name="connsiteY11" fmla="*/ 119064 h 1147146"/>
              <a:gd name="connsiteX12" fmla="*/ 1025672 w 1823574"/>
              <a:gd name="connsiteY12" fmla="*/ 454820 h 1147146"/>
              <a:gd name="connsiteX13" fmla="*/ 911357 w 1823574"/>
              <a:gd name="connsiteY13" fmla="*/ 0 h 1147146"/>
              <a:gd name="connsiteX14" fmla="*/ 832827 w 1823574"/>
              <a:gd name="connsiteY14" fmla="*/ 526257 h 1147146"/>
              <a:gd name="connsiteX15" fmla="*/ 756625 w 1823574"/>
              <a:gd name="connsiteY15" fmla="*/ 59532 h 1147146"/>
              <a:gd name="connsiteX16" fmla="*/ 716167 w 1823574"/>
              <a:gd name="connsiteY16" fmla="*/ 528639 h 1147146"/>
              <a:gd name="connsiteX17" fmla="*/ 711422 w 1823574"/>
              <a:gd name="connsiteY17" fmla="*/ 183357 h 1147146"/>
              <a:gd name="connsiteX18" fmla="*/ 537509 w 1823574"/>
              <a:gd name="connsiteY18" fmla="*/ 516731 h 1147146"/>
              <a:gd name="connsiteX19" fmla="*/ 425540 w 1823574"/>
              <a:gd name="connsiteY19" fmla="*/ 11906 h 1147146"/>
              <a:gd name="connsiteX20" fmla="*/ 385097 w 1823574"/>
              <a:gd name="connsiteY20" fmla="*/ 533400 h 1147146"/>
              <a:gd name="connsiteX21" fmla="*/ 356567 w 1823574"/>
              <a:gd name="connsiteY21" fmla="*/ 66676 h 1147146"/>
              <a:gd name="connsiteX22" fmla="*/ 251768 w 1823574"/>
              <a:gd name="connsiteY22" fmla="*/ 561975 h 1147146"/>
              <a:gd name="connsiteX23" fmla="*/ 206533 w 1823574"/>
              <a:gd name="connsiteY23" fmla="*/ 207169 h 1147146"/>
              <a:gd name="connsiteX24" fmla="*/ 94633 w 1823574"/>
              <a:gd name="connsiteY24" fmla="*/ 514351 h 1147146"/>
              <a:gd name="connsiteX25" fmla="*/ 28009 w 1823574"/>
              <a:gd name="connsiteY25" fmla="*/ 104776 h 1147146"/>
              <a:gd name="connsiteX26" fmla="*/ 1833 w 1823574"/>
              <a:gd name="connsiteY26" fmla="*/ 550069 h 1147146"/>
              <a:gd name="connsiteX27" fmla="*/ 1833 w 1823574"/>
              <a:gd name="connsiteY27" fmla="*/ 1145382 h 1147146"/>
              <a:gd name="connsiteX0" fmla="*/ 1833 w 1824991"/>
              <a:gd name="connsiteY0" fmla="*/ 1145382 h 1147146"/>
              <a:gd name="connsiteX1" fmla="*/ 1821108 w 1824991"/>
              <a:gd name="connsiteY1" fmla="*/ 1145382 h 1147146"/>
              <a:gd name="connsiteX2" fmla="*/ 1823574 w 1824991"/>
              <a:gd name="connsiteY2" fmla="*/ 542925 h 1147146"/>
              <a:gd name="connsiteX3" fmla="*/ 1728193 w 1824991"/>
              <a:gd name="connsiteY3" fmla="*/ 266701 h 1147146"/>
              <a:gd name="connsiteX4" fmla="*/ 1644835 w 1824991"/>
              <a:gd name="connsiteY4" fmla="*/ 535782 h 1147146"/>
              <a:gd name="connsiteX5" fmla="*/ 1566308 w 1824991"/>
              <a:gd name="connsiteY5" fmla="*/ 321469 h 1147146"/>
              <a:gd name="connsiteX6" fmla="*/ 1559171 w 1824991"/>
              <a:gd name="connsiteY6" fmla="*/ 483394 h 1147146"/>
              <a:gd name="connsiteX7" fmla="*/ 1416296 w 1824991"/>
              <a:gd name="connsiteY7" fmla="*/ 64294 h 1147146"/>
              <a:gd name="connsiteX8" fmla="*/ 1397292 w 1824991"/>
              <a:gd name="connsiteY8" fmla="*/ 454819 h 1147146"/>
              <a:gd name="connsiteX9" fmla="*/ 1294850 w 1824991"/>
              <a:gd name="connsiteY9" fmla="*/ 202407 h 1147146"/>
              <a:gd name="connsiteX10" fmla="*/ 1194784 w 1824991"/>
              <a:gd name="connsiteY10" fmla="*/ 538163 h 1147146"/>
              <a:gd name="connsiteX11" fmla="*/ 1106683 w 1824991"/>
              <a:gd name="connsiteY11" fmla="*/ 119064 h 1147146"/>
              <a:gd name="connsiteX12" fmla="*/ 1025672 w 1824991"/>
              <a:gd name="connsiteY12" fmla="*/ 454820 h 1147146"/>
              <a:gd name="connsiteX13" fmla="*/ 911357 w 1824991"/>
              <a:gd name="connsiteY13" fmla="*/ 0 h 1147146"/>
              <a:gd name="connsiteX14" fmla="*/ 832827 w 1824991"/>
              <a:gd name="connsiteY14" fmla="*/ 526257 h 1147146"/>
              <a:gd name="connsiteX15" fmla="*/ 756625 w 1824991"/>
              <a:gd name="connsiteY15" fmla="*/ 59532 h 1147146"/>
              <a:gd name="connsiteX16" fmla="*/ 716167 w 1824991"/>
              <a:gd name="connsiteY16" fmla="*/ 528639 h 1147146"/>
              <a:gd name="connsiteX17" fmla="*/ 711422 w 1824991"/>
              <a:gd name="connsiteY17" fmla="*/ 183357 h 1147146"/>
              <a:gd name="connsiteX18" fmla="*/ 537509 w 1824991"/>
              <a:gd name="connsiteY18" fmla="*/ 516731 h 1147146"/>
              <a:gd name="connsiteX19" fmla="*/ 425540 w 1824991"/>
              <a:gd name="connsiteY19" fmla="*/ 11906 h 1147146"/>
              <a:gd name="connsiteX20" fmla="*/ 385097 w 1824991"/>
              <a:gd name="connsiteY20" fmla="*/ 533400 h 1147146"/>
              <a:gd name="connsiteX21" fmla="*/ 356567 w 1824991"/>
              <a:gd name="connsiteY21" fmla="*/ 66676 h 1147146"/>
              <a:gd name="connsiteX22" fmla="*/ 251768 w 1824991"/>
              <a:gd name="connsiteY22" fmla="*/ 561975 h 1147146"/>
              <a:gd name="connsiteX23" fmla="*/ 206533 w 1824991"/>
              <a:gd name="connsiteY23" fmla="*/ 207169 h 1147146"/>
              <a:gd name="connsiteX24" fmla="*/ 94633 w 1824991"/>
              <a:gd name="connsiteY24" fmla="*/ 514351 h 1147146"/>
              <a:gd name="connsiteX25" fmla="*/ 28009 w 1824991"/>
              <a:gd name="connsiteY25" fmla="*/ 104776 h 1147146"/>
              <a:gd name="connsiteX26" fmla="*/ 1833 w 1824991"/>
              <a:gd name="connsiteY26" fmla="*/ 550069 h 1147146"/>
              <a:gd name="connsiteX27" fmla="*/ 1833 w 1824991"/>
              <a:gd name="connsiteY27" fmla="*/ 1145382 h 1147146"/>
              <a:gd name="connsiteX0" fmla="*/ 1833 w 1823574"/>
              <a:gd name="connsiteY0" fmla="*/ 1145382 h 1147146"/>
              <a:gd name="connsiteX1" fmla="*/ 1821108 w 1823574"/>
              <a:gd name="connsiteY1" fmla="*/ 1145382 h 1147146"/>
              <a:gd name="connsiteX2" fmla="*/ 1823574 w 1823574"/>
              <a:gd name="connsiteY2" fmla="*/ 542925 h 1147146"/>
              <a:gd name="connsiteX3" fmla="*/ 1728193 w 1823574"/>
              <a:gd name="connsiteY3" fmla="*/ 266701 h 1147146"/>
              <a:gd name="connsiteX4" fmla="*/ 1644835 w 1823574"/>
              <a:gd name="connsiteY4" fmla="*/ 535782 h 1147146"/>
              <a:gd name="connsiteX5" fmla="*/ 1566308 w 1823574"/>
              <a:gd name="connsiteY5" fmla="*/ 321469 h 1147146"/>
              <a:gd name="connsiteX6" fmla="*/ 1559171 w 1823574"/>
              <a:gd name="connsiteY6" fmla="*/ 483394 h 1147146"/>
              <a:gd name="connsiteX7" fmla="*/ 1416296 w 1823574"/>
              <a:gd name="connsiteY7" fmla="*/ 64294 h 1147146"/>
              <a:gd name="connsiteX8" fmla="*/ 1397292 w 1823574"/>
              <a:gd name="connsiteY8" fmla="*/ 454819 h 1147146"/>
              <a:gd name="connsiteX9" fmla="*/ 1294850 w 1823574"/>
              <a:gd name="connsiteY9" fmla="*/ 202407 h 1147146"/>
              <a:gd name="connsiteX10" fmla="*/ 1194784 w 1823574"/>
              <a:gd name="connsiteY10" fmla="*/ 538163 h 1147146"/>
              <a:gd name="connsiteX11" fmla="*/ 1106683 w 1823574"/>
              <a:gd name="connsiteY11" fmla="*/ 119064 h 1147146"/>
              <a:gd name="connsiteX12" fmla="*/ 1025672 w 1823574"/>
              <a:gd name="connsiteY12" fmla="*/ 454820 h 1147146"/>
              <a:gd name="connsiteX13" fmla="*/ 911357 w 1823574"/>
              <a:gd name="connsiteY13" fmla="*/ 0 h 1147146"/>
              <a:gd name="connsiteX14" fmla="*/ 832827 w 1823574"/>
              <a:gd name="connsiteY14" fmla="*/ 526257 h 1147146"/>
              <a:gd name="connsiteX15" fmla="*/ 756625 w 1823574"/>
              <a:gd name="connsiteY15" fmla="*/ 59532 h 1147146"/>
              <a:gd name="connsiteX16" fmla="*/ 716167 w 1823574"/>
              <a:gd name="connsiteY16" fmla="*/ 528639 h 1147146"/>
              <a:gd name="connsiteX17" fmla="*/ 711422 w 1823574"/>
              <a:gd name="connsiteY17" fmla="*/ 183357 h 1147146"/>
              <a:gd name="connsiteX18" fmla="*/ 537509 w 1823574"/>
              <a:gd name="connsiteY18" fmla="*/ 516731 h 1147146"/>
              <a:gd name="connsiteX19" fmla="*/ 425540 w 1823574"/>
              <a:gd name="connsiteY19" fmla="*/ 11906 h 1147146"/>
              <a:gd name="connsiteX20" fmla="*/ 385097 w 1823574"/>
              <a:gd name="connsiteY20" fmla="*/ 533400 h 1147146"/>
              <a:gd name="connsiteX21" fmla="*/ 356567 w 1823574"/>
              <a:gd name="connsiteY21" fmla="*/ 66676 h 1147146"/>
              <a:gd name="connsiteX22" fmla="*/ 251768 w 1823574"/>
              <a:gd name="connsiteY22" fmla="*/ 561975 h 1147146"/>
              <a:gd name="connsiteX23" fmla="*/ 206533 w 1823574"/>
              <a:gd name="connsiteY23" fmla="*/ 207169 h 1147146"/>
              <a:gd name="connsiteX24" fmla="*/ 94633 w 1823574"/>
              <a:gd name="connsiteY24" fmla="*/ 514351 h 1147146"/>
              <a:gd name="connsiteX25" fmla="*/ 28009 w 1823574"/>
              <a:gd name="connsiteY25" fmla="*/ 104776 h 1147146"/>
              <a:gd name="connsiteX26" fmla="*/ 1833 w 1823574"/>
              <a:gd name="connsiteY26" fmla="*/ 550069 h 1147146"/>
              <a:gd name="connsiteX27" fmla="*/ 1833 w 1823574"/>
              <a:gd name="connsiteY27" fmla="*/ 1145382 h 1147146"/>
              <a:gd name="connsiteX0" fmla="*/ 1833 w 1824991"/>
              <a:gd name="connsiteY0" fmla="*/ 1145382 h 1147146"/>
              <a:gd name="connsiteX1" fmla="*/ 1821108 w 1824991"/>
              <a:gd name="connsiteY1" fmla="*/ 1145382 h 1147146"/>
              <a:gd name="connsiteX2" fmla="*/ 1823574 w 1824991"/>
              <a:gd name="connsiteY2" fmla="*/ 542925 h 1147146"/>
              <a:gd name="connsiteX3" fmla="*/ 1728193 w 1824991"/>
              <a:gd name="connsiteY3" fmla="*/ 266701 h 1147146"/>
              <a:gd name="connsiteX4" fmla="*/ 1644835 w 1824991"/>
              <a:gd name="connsiteY4" fmla="*/ 535782 h 1147146"/>
              <a:gd name="connsiteX5" fmla="*/ 1566308 w 1824991"/>
              <a:gd name="connsiteY5" fmla="*/ 321469 h 1147146"/>
              <a:gd name="connsiteX6" fmla="*/ 1559171 w 1824991"/>
              <a:gd name="connsiteY6" fmla="*/ 483394 h 1147146"/>
              <a:gd name="connsiteX7" fmla="*/ 1416296 w 1824991"/>
              <a:gd name="connsiteY7" fmla="*/ 64294 h 1147146"/>
              <a:gd name="connsiteX8" fmla="*/ 1397292 w 1824991"/>
              <a:gd name="connsiteY8" fmla="*/ 454819 h 1147146"/>
              <a:gd name="connsiteX9" fmla="*/ 1294850 w 1824991"/>
              <a:gd name="connsiteY9" fmla="*/ 202407 h 1147146"/>
              <a:gd name="connsiteX10" fmla="*/ 1194784 w 1824991"/>
              <a:gd name="connsiteY10" fmla="*/ 538163 h 1147146"/>
              <a:gd name="connsiteX11" fmla="*/ 1106683 w 1824991"/>
              <a:gd name="connsiteY11" fmla="*/ 119064 h 1147146"/>
              <a:gd name="connsiteX12" fmla="*/ 1025672 w 1824991"/>
              <a:gd name="connsiteY12" fmla="*/ 454820 h 1147146"/>
              <a:gd name="connsiteX13" fmla="*/ 911357 w 1824991"/>
              <a:gd name="connsiteY13" fmla="*/ 0 h 1147146"/>
              <a:gd name="connsiteX14" fmla="*/ 832827 w 1824991"/>
              <a:gd name="connsiteY14" fmla="*/ 526257 h 1147146"/>
              <a:gd name="connsiteX15" fmla="*/ 756625 w 1824991"/>
              <a:gd name="connsiteY15" fmla="*/ 59532 h 1147146"/>
              <a:gd name="connsiteX16" fmla="*/ 716167 w 1824991"/>
              <a:gd name="connsiteY16" fmla="*/ 528639 h 1147146"/>
              <a:gd name="connsiteX17" fmla="*/ 711422 w 1824991"/>
              <a:gd name="connsiteY17" fmla="*/ 183357 h 1147146"/>
              <a:gd name="connsiteX18" fmla="*/ 537509 w 1824991"/>
              <a:gd name="connsiteY18" fmla="*/ 516731 h 1147146"/>
              <a:gd name="connsiteX19" fmla="*/ 425540 w 1824991"/>
              <a:gd name="connsiteY19" fmla="*/ 11906 h 1147146"/>
              <a:gd name="connsiteX20" fmla="*/ 385097 w 1824991"/>
              <a:gd name="connsiteY20" fmla="*/ 533400 h 1147146"/>
              <a:gd name="connsiteX21" fmla="*/ 356567 w 1824991"/>
              <a:gd name="connsiteY21" fmla="*/ 66676 h 1147146"/>
              <a:gd name="connsiteX22" fmla="*/ 251768 w 1824991"/>
              <a:gd name="connsiteY22" fmla="*/ 561975 h 1147146"/>
              <a:gd name="connsiteX23" fmla="*/ 206533 w 1824991"/>
              <a:gd name="connsiteY23" fmla="*/ 207169 h 1147146"/>
              <a:gd name="connsiteX24" fmla="*/ 94633 w 1824991"/>
              <a:gd name="connsiteY24" fmla="*/ 514351 h 1147146"/>
              <a:gd name="connsiteX25" fmla="*/ 28009 w 1824991"/>
              <a:gd name="connsiteY25" fmla="*/ 104776 h 1147146"/>
              <a:gd name="connsiteX26" fmla="*/ 1833 w 1824991"/>
              <a:gd name="connsiteY26" fmla="*/ 550069 h 1147146"/>
              <a:gd name="connsiteX27" fmla="*/ 1833 w 1824991"/>
              <a:gd name="connsiteY27" fmla="*/ 1145382 h 1147146"/>
              <a:gd name="connsiteX0" fmla="*/ 1833 w 1824991"/>
              <a:gd name="connsiteY0" fmla="*/ 1145382 h 1147146"/>
              <a:gd name="connsiteX1" fmla="*/ 1821108 w 1824991"/>
              <a:gd name="connsiteY1" fmla="*/ 1145382 h 1147146"/>
              <a:gd name="connsiteX2" fmla="*/ 1823574 w 1824991"/>
              <a:gd name="connsiteY2" fmla="*/ 542925 h 1147146"/>
              <a:gd name="connsiteX3" fmla="*/ 1728193 w 1824991"/>
              <a:gd name="connsiteY3" fmla="*/ 266701 h 1147146"/>
              <a:gd name="connsiteX4" fmla="*/ 1644835 w 1824991"/>
              <a:gd name="connsiteY4" fmla="*/ 535782 h 1147146"/>
              <a:gd name="connsiteX5" fmla="*/ 1566308 w 1824991"/>
              <a:gd name="connsiteY5" fmla="*/ 321469 h 1147146"/>
              <a:gd name="connsiteX6" fmla="*/ 1559171 w 1824991"/>
              <a:gd name="connsiteY6" fmla="*/ 483394 h 1147146"/>
              <a:gd name="connsiteX7" fmla="*/ 1416296 w 1824991"/>
              <a:gd name="connsiteY7" fmla="*/ 64294 h 1147146"/>
              <a:gd name="connsiteX8" fmla="*/ 1397292 w 1824991"/>
              <a:gd name="connsiteY8" fmla="*/ 454819 h 1147146"/>
              <a:gd name="connsiteX9" fmla="*/ 1294850 w 1824991"/>
              <a:gd name="connsiteY9" fmla="*/ 202407 h 1147146"/>
              <a:gd name="connsiteX10" fmla="*/ 1194784 w 1824991"/>
              <a:gd name="connsiteY10" fmla="*/ 538163 h 1147146"/>
              <a:gd name="connsiteX11" fmla="*/ 1106683 w 1824991"/>
              <a:gd name="connsiteY11" fmla="*/ 119064 h 1147146"/>
              <a:gd name="connsiteX12" fmla="*/ 1025672 w 1824991"/>
              <a:gd name="connsiteY12" fmla="*/ 454820 h 1147146"/>
              <a:gd name="connsiteX13" fmla="*/ 911357 w 1824991"/>
              <a:gd name="connsiteY13" fmla="*/ 0 h 1147146"/>
              <a:gd name="connsiteX14" fmla="*/ 832827 w 1824991"/>
              <a:gd name="connsiteY14" fmla="*/ 526257 h 1147146"/>
              <a:gd name="connsiteX15" fmla="*/ 756625 w 1824991"/>
              <a:gd name="connsiteY15" fmla="*/ 59532 h 1147146"/>
              <a:gd name="connsiteX16" fmla="*/ 716167 w 1824991"/>
              <a:gd name="connsiteY16" fmla="*/ 528639 h 1147146"/>
              <a:gd name="connsiteX17" fmla="*/ 711422 w 1824991"/>
              <a:gd name="connsiteY17" fmla="*/ 183357 h 1147146"/>
              <a:gd name="connsiteX18" fmla="*/ 537509 w 1824991"/>
              <a:gd name="connsiteY18" fmla="*/ 516731 h 1147146"/>
              <a:gd name="connsiteX19" fmla="*/ 425540 w 1824991"/>
              <a:gd name="connsiteY19" fmla="*/ 11906 h 1147146"/>
              <a:gd name="connsiteX20" fmla="*/ 385097 w 1824991"/>
              <a:gd name="connsiteY20" fmla="*/ 533400 h 1147146"/>
              <a:gd name="connsiteX21" fmla="*/ 356567 w 1824991"/>
              <a:gd name="connsiteY21" fmla="*/ 66676 h 1147146"/>
              <a:gd name="connsiteX22" fmla="*/ 251768 w 1824991"/>
              <a:gd name="connsiteY22" fmla="*/ 561975 h 1147146"/>
              <a:gd name="connsiteX23" fmla="*/ 206533 w 1824991"/>
              <a:gd name="connsiteY23" fmla="*/ 207169 h 1147146"/>
              <a:gd name="connsiteX24" fmla="*/ 94633 w 1824991"/>
              <a:gd name="connsiteY24" fmla="*/ 514351 h 1147146"/>
              <a:gd name="connsiteX25" fmla="*/ 28009 w 1824991"/>
              <a:gd name="connsiteY25" fmla="*/ 104776 h 1147146"/>
              <a:gd name="connsiteX26" fmla="*/ 1833 w 1824991"/>
              <a:gd name="connsiteY26" fmla="*/ 550069 h 1147146"/>
              <a:gd name="connsiteX27" fmla="*/ 1833 w 1824991"/>
              <a:gd name="connsiteY27" fmla="*/ 1145382 h 1147146"/>
              <a:gd name="connsiteX0" fmla="*/ 1833 w 1821787"/>
              <a:gd name="connsiteY0" fmla="*/ 1145382 h 1147146"/>
              <a:gd name="connsiteX1" fmla="*/ 1821108 w 1821787"/>
              <a:gd name="connsiteY1" fmla="*/ 1145382 h 1147146"/>
              <a:gd name="connsiteX2" fmla="*/ 1818756 w 1821787"/>
              <a:gd name="connsiteY2" fmla="*/ 545306 h 1147146"/>
              <a:gd name="connsiteX3" fmla="*/ 1728193 w 1821787"/>
              <a:gd name="connsiteY3" fmla="*/ 266701 h 1147146"/>
              <a:gd name="connsiteX4" fmla="*/ 1644835 w 1821787"/>
              <a:gd name="connsiteY4" fmla="*/ 535782 h 1147146"/>
              <a:gd name="connsiteX5" fmla="*/ 1566308 w 1821787"/>
              <a:gd name="connsiteY5" fmla="*/ 321469 h 1147146"/>
              <a:gd name="connsiteX6" fmla="*/ 1559171 w 1821787"/>
              <a:gd name="connsiteY6" fmla="*/ 483394 h 1147146"/>
              <a:gd name="connsiteX7" fmla="*/ 1416296 w 1821787"/>
              <a:gd name="connsiteY7" fmla="*/ 64294 h 1147146"/>
              <a:gd name="connsiteX8" fmla="*/ 1397292 w 1821787"/>
              <a:gd name="connsiteY8" fmla="*/ 454819 h 1147146"/>
              <a:gd name="connsiteX9" fmla="*/ 1294850 w 1821787"/>
              <a:gd name="connsiteY9" fmla="*/ 202407 h 1147146"/>
              <a:gd name="connsiteX10" fmla="*/ 1194784 w 1821787"/>
              <a:gd name="connsiteY10" fmla="*/ 538163 h 1147146"/>
              <a:gd name="connsiteX11" fmla="*/ 1106683 w 1821787"/>
              <a:gd name="connsiteY11" fmla="*/ 119064 h 1147146"/>
              <a:gd name="connsiteX12" fmla="*/ 1025672 w 1821787"/>
              <a:gd name="connsiteY12" fmla="*/ 454820 h 1147146"/>
              <a:gd name="connsiteX13" fmla="*/ 911357 w 1821787"/>
              <a:gd name="connsiteY13" fmla="*/ 0 h 1147146"/>
              <a:gd name="connsiteX14" fmla="*/ 832827 w 1821787"/>
              <a:gd name="connsiteY14" fmla="*/ 526257 h 1147146"/>
              <a:gd name="connsiteX15" fmla="*/ 756625 w 1821787"/>
              <a:gd name="connsiteY15" fmla="*/ 59532 h 1147146"/>
              <a:gd name="connsiteX16" fmla="*/ 716167 w 1821787"/>
              <a:gd name="connsiteY16" fmla="*/ 528639 h 1147146"/>
              <a:gd name="connsiteX17" fmla="*/ 711422 w 1821787"/>
              <a:gd name="connsiteY17" fmla="*/ 183357 h 1147146"/>
              <a:gd name="connsiteX18" fmla="*/ 537509 w 1821787"/>
              <a:gd name="connsiteY18" fmla="*/ 516731 h 1147146"/>
              <a:gd name="connsiteX19" fmla="*/ 425540 w 1821787"/>
              <a:gd name="connsiteY19" fmla="*/ 11906 h 1147146"/>
              <a:gd name="connsiteX20" fmla="*/ 385097 w 1821787"/>
              <a:gd name="connsiteY20" fmla="*/ 533400 h 1147146"/>
              <a:gd name="connsiteX21" fmla="*/ 356567 w 1821787"/>
              <a:gd name="connsiteY21" fmla="*/ 66676 h 1147146"/>
              <a:gd name="connsiteX22" fmla="*/ 251768 w 1821787"/>
              <a:gd name="connsiteY22" fmla="*/ 561975 h 1147146"/>
              <a:gd name="connsiteX23" fmla="*/ 206533 w 1821787"/>
              <a:gd name="connsiteY23" fmla="*/ 207169 h 1147146"/>
              <a:gd name="connsiteX24" fmla="*/ 94633 w 1821787"/>
              <a:gd name="connsiteY24" fmla="*/ 514351 h 1147146"/>
              <a:gd name="connsiteX25" fmla="*/ 28009 w 1821787"/>
              <a:gd name="connsiteY25" fmla="*/ 104776 h 1147146"/>
              <a:gd name="connsiteX26" fmla="*/ 1833 w 1821787"/>
              <a:gd name="connsiteY26" fmla="*/ 550069 h 1147146"/>
              <a:gd name="connsiteX27" fmla="*/ 1833 w 1821787"/>
              <a:gd name="connsiteY27" fmla="*/ 1145382 h 1147146"/>
              <a:gd name="connsiteX0" fmla="*/ 1833 w 1821787"/>
              <a:gd name="connsiteY0" fmla="*/ 1145382 h 1146087"/>
              <a:gd name="connsiteX1" fmla="*/ 1821108 w 1821787"/>
              <a:gd name="connsiteY1" fmla="*/ 1145382 h 1146087"/>
              <a:gd name="connsiteX2" fmla="*/ 1818756 w 1821787"/>
              <a:gd name="connsiteY2" fmla="*/ 545306 h 1146087"/>
              <a:gd name="connsiteX3" fmla="*/ 1728193 w 1821787"/>
              <a:gd name="connsiteY3" fmla="*/ 266701 h 1146087"/>
              <a:gd name="connsiteX4" fmla="*/ 1644835 w 1821787"/>
              <a:gd name="connsiteY4" fmla="*/ 535782 h 1146087"/>
              <a:gd name="connsiteX5" fmla="*/ 1566308 w 1821787"/>
              <a:gd name="connsiteY5" fmla="*/ 321469 h 1146087"/>
              <a:gd name="connsiteX6" fmla="*/ 1559171 w 1821787"/>
              <a:gd name="connsiteY6" fmla="*/ 483394 h 1146087"/>
              <a:gd name="connsiteX7" fmla="*/ 1416296 w 1821787"/>
              <a:gd name="connsiteY7" fmla="*/ 64294 h 1146087"/>
              <a:gd name="connsiteX8" fmla="*/ 1397292 w 1821787"/>
              <a:gd name="connsiteY8" fmla="*/ 454819 h 1146087"/>
              <a:gd name="connsiteX9" fmla="*/ 1294850 w 1821787"/>
              <a:gd name="connsiteY9" fmla="*/ 202407 h 1146087"/>
              <a:gd name="connsiteX10" fmla="*/ 1194784 w 1821787"/>
              <a:gd name="connsiteY10" fmla="*/ 538163 h 1146087"/>
              <a:gd name="connsiteX11" fmla="*/ 1106683 w 1821787"/>
              <a:gd name="connsiteY11" fmla="*/ 119064 h 1146087"/>
              <a:gd name="connsiteX12" fmla="*/ 1025672 w 1821787"/>
              <a:gd name="connsiteY12" fmla="*/ 454820 h 1146087"/>
              <a:gd name="connsiteX13" fmla="*/ 911357 w 1821787"/>
              <a:gd name="connsiteY13" fmla="*/ 0 h 1146087"/>
              <a:gd name="connsiteX14" fmla="*/ 832827 w 1821787"/>
              <a:gd name="connsiteY14" fmla="*/ 526257 h 1146087"/>
              <a:gd name="connsiteX15" fmla="*/ 756625 w 1821787"/>
              <a:gd name="connsiteY15" fmla="*/ 59532 h 1146087"/>
              <a:gd name="connsiteX16" fmla="*/ 716167 w 1821787"/>
              <a:gd name="connsiteY16" fmla="*/ 528639 h 1146087"/>
              <a:gd name="connsiteX17" fmla="*/ 711422 w 1821787"/>
              <a:gd name="connsiteY17" fmla="*/ 183357 h 1146087"/>
              <a:gd name="connsiteX18" fmla="*/ 537509 w 1821787"/>
              <a:gd name="connsiteY18" fmla="*/ 516731 h 1146087"/>
              <a:gd name="connsiteX19" fmla="*/ 425540 w 1821787"/>
              <a:gd name="connsiteY19" fmla="*/ 11906 h 1146087"/>
              <a:gd name="connsiteX20" fmla="*/ 385097 w 1821787"/>
              <a:gd name="connsiteY20" fmla="*/ 533400 h 1146087"/>
              <a:gd name="connsiteX21" fmla="*/ 356567 w 1821787"/>
              <a:gd name="connsiteY21" fmla="*/ 66676 h 1146087"/>
              <a:gd name="connsiteX22" fmla="*/ 251768 w 1821787"/>
              <a:gd name="connsiteY22" fmla="*/ 561975 h 1146087"/>
              <a:gd name="connsiteX23" fmla="*/ 206533 w 1821787"/>
              <a:gd name="connsiteY23" fmla="*/ 207169 h 1146087"/>
              <a:gd name="connsiteX24" fmla="*/ 94633 w 1821787"/>
              <a:gd name="connsiteY24" fmla="*/ 514351 h 1146087"/>
              <a:gd name="connsiteX25" fmla="*/ 28009 w 1821787"/>
              <a:gd name="connsiteY25" fmla="*/ 104776 h 1146087"/>
              <a:gd name="connsiteX26" fmla="*/ 1833 w 1821787"/>
              <a:gd name="connsiteY26" fmla="*/ 550069 h 1146087"/>
              <a:gd name="connsiteX27" fmla="*/ 1833 w 1821787"/>
              <a:gd name="connsiteY27" fmla="*/ 1145382 h 1146087"/>
              <a:gd name="connsiteX0" fmla="*/ 908 w 1820862"/>
              <a:gd name="connsiteY0" fmla="*/ 1145382 h 1146087"/>
              <a:gd name="connsiteX1" fmla="*/ 1820183 w 1820862"/>
              <a:gd name="connsiteY1" fmla="*/ 1145382 h 1146087"/>
              <a:gd name="connsiteX2" fmla="*/ 1817831 w 1820862"/>
              <a:gd name="connsiteY2" fmla="*/ 545306 h 1146087"/>
              <a:gd name="connsiteX3" fmla="*/ 1727268 w 1820862"/>
              <a:gd name="connsiteY3" fmla="*/ 266701 h 1146087"/>
              <a:gd name="connsiteX4" fmla="*/ 1643910 w 1820862"/>
              <a:gd name="connsiteY4" fmla="*/ 535782 h 1146087"/>
              <a:gd name="connsiteX5" fmla="*/ 1565383 w 1820862"/>
              <a:gd name="connsiteY5" fmla="*/ 321469 h 1146087"/>
              <a:gd name="connsiteX6" fmla="*/ 1558246 w 1820862"/>
              <a:gd name="connsiteY6" fmla="*/ 483394 h 1146087"/>
              <a:gd name="connsiteX7" fmla="*/ 1415371 w 1820862"/>
              <a:gd name="connsiteY7" fmla="*/ 64294 h 1146087"/>
              <a:gd name="connsiteX8" fmla="*/ 1396367 w 1820862"/>
              <a:gd name="connsiteY8" fmla="*/ 454819 h 1146087"/>
              <a:gd name="connsiteX9" fmla="*/ 1293925 w 1820862"/>
              <a:gd name="connsiteY9" fmla="*/ 202407 h 1146087"/>
              <a:gd name="connsiteX10" fmla="*/ 1193859 w 1820862"/>
              <a:gd name="connsiteY10" fmla="*/ 538163 h 1146087"/>
              <a:gd name="connsiteX11" fmla="*/ 1105758 w 1820862"/>
              <a:gd name="connsiteY11" fmla="*/ 119064 h 1146087"/>
              <a:gd name="connsiteX12" fmla="*/ 1024747 w 1820862"/>
              <a:gd name="connsiteY12" fmla="*/ 454820 h 1146087"/>
              <a:gd name="connsiteX13" fmla="*/ 910432 w 1820862"/>
              <a:gd name="connsiteY13" fmla="*/ 0 h 1146087"/>
              <a:gd name="connsiteX14" fmla="*/ 831902 w 1820862"/>
              <a:gd name="connsiteY14" fmla="*/ 526257 h 1146087"/>
              <a:gd name="connsiteX15" fmla="*/ 755700 w 1820862"/>
              <a:gd name="connsiteY15" fmla="*/ 59532 h 1146087"/>
              <a:gd name="connsiteX16" fmla="*/ 715242 w 1820862"/>
              <a:gd name="connsiteY16" fmla="*/ 528639 h 1146087"/>
              <a:gd name="connsiteX17" fmla="*/ 710497 w 1820862"/>
              <a:gd name="connsiteY17" fmla="*/ 183357 h 1146087"/>
              <a:gd name="connsiteX18" fmla="*/ 536584 w 1820862"/>
              <a:gd name="connsiteY18" fmla="*/ 516731 h 1146087"/>
              <a:gd name="connsiteX19" fmla="*/ 424615 w 1820862"/>
              <a:gd name="connsiteY19" fmla="*/ 11906 h 1146087"/>
              <a:gd name="connsiteX20" fmla="*/ 384172 w 1820862"/>
              <a:gd name="connsiteY20" fmla="*/ 533400 h 1146087"/>
              <a:gd name="connsiteX21" fmla="*/ 355642 w 1820862"/>
              <a:gd name="connsiteY21" fmla="*/ 66676 h 1146087"/>
              <a:gd name="connsiteX22" fmla="*/ 250843 w 1820862"/>
              <a:gd name="connsiteY22" fmla="*/ 561975 h 1146087"/>
              <a:gd name="connsiteX23" fmla="*/ 205608 w 1820862"/>
              <a:gd name="connsiteY23" fmla="*/ 207169 h 1146087"/>
              <a:gd name="connsiteX24" fmla="*/ 93708 w 1820862"/>
              <a:gd name="connsiteY24" fmla="*/ 514351 h 1146087"/>
              <a:gd name="connsiteX25" fmla="*/ 27084 w 1820862"/>
              <a:gd name="connsiteY25" fmla="*/ 104776 h 1146087"/>
              <a:gd name="connsiteX26" fmla="*/ 908 w 1820862"/>
              <a:gd name="connsiteY26" fmla="*/ 550069 h 1146087"/>
              <a:gd name="connsiteX27" fmla="*/ 908 w 1820862"/>
              <a:gd name="connsiteY27" fmla="*/ 1145382 h 114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20862" h="1146087">
                <a:moveTo>
                  <a:pt x="908" y="1145382"/>
                </a:moveTo>
                <a:cubicBezTo>
                  <a:pt x="33730" y="1146969"/>
                  <a:pt x="1213758" y="1145382"/>
                  <a:pt x="1820183" y="1145382"/>
                </a:cubicBezTo>
                <a:cubicBezTo>
                  <a:pt x="1821006" y="1084263"/>
                  <a:pt x="1821828" y="639762"/>
                  <a:pt x="1817831" y="545306"/>
                </a:cubicBezTo>
                <a:cubicBezTo>
                  <a:pt x="1816243" y="429419"/>
                  <a:pt x="1738381" y="382588"/>
                  <a:pt x="1727268" y="266701"/>
                </a:cubicBezTo>
                <a:cubicBezTo>
                  <a:pt x="1705043" y="382588"/>
                  <a:pt x="1680422" y="424657"/>
                  <a:pt x="1643910" y="535782"/>
                </a:cubicBezTo>
                <a:lnTo>
                  <a:pt x="1565383" y="321469"/>
                </a:lnTo>
                <a:lnTo>
                  <a:pt x="1558246" y="483394"/>
                </a:lnTo>
                <a:lnTo>
                  <a:pt x="1415371" y="64294"/>
                </a:lnTo>
                <a:cubicBezTo>
                  <a:pt x="1391558" y="192882"/>
                  <a:pt x="1458280" y="326231"/>
                  <a:pt x="1396367" y="454819"/>
                </a:cubicBezTo>
                <a:lnTo>
                  <a:pt x="1293925" y="202407"/>
                </a:lnTo>
                <a:cubicBezTo>
                  <a:pt x="1281225" y="318294"/>
                  <a:pt x="1211322" y="407988"/>
                  <a:pt x="1193859" y="538163"/>
                </a:cubicBezTo>
                <a:cubicBezTo>
                  <a:pt x="1162109" y="334963"/>
                  <a:pt x="1137508" y="255589"/>
                  <a:pt x="1105758" y="119064"/>
                </a:cubicBezTo>
                <a:cubicBezTo>
                  <a:pt x="1097821" y="263527"/>
                  <a:pt x="1061259" y="310357"/>
                  <a:pt x="1024747" y="454820"/>
                </a:cubicBezTo>
                <a:cubicBezTo>
                  <a:pt x="959659" y="292895"/>
                  <a:pt x="942182" y="171450"/>
                  <a:pt x="910432" y="0"/>
                </a:cubicBezTo>
                <a:cubicBezTo>
                  <a:pt x="864394" y="171450"/>
                  <a:pt x="882703" y="340520"/>
                  <a:pt x="831902" y="526257"/>
                </a:cubicBezTo>
                <a:cubicBezTo>
                  <a:pt x="777927" y="437357"/>
                  <a:pt x="781100" y="157957"/>
                  <a:pt x="755700" y="59532"/>
                </a:cubicBezTo>
                <a:lnTo>
                  <a:pt x="715242" y="528639"/>
                </a:lnTo>
                <a:cubicBezTo>
                  <a:pt x="669205" y="446088"/>
                  <a:pt x="718434" y="280195"/>
                  <a:pt x="710497" y="183357"/>
                </a:cubicBezTo>
                <a:cubicBezTo>
                  <a:pt x="683509" y="269082"/>
                  <a:pt x="544522" y="383381"/>
                  <a:pt x="536584" y="516731"/>
                </a:cubicBezTo>
                <a:lnTo>
                  <a:pt x="424615" y="11906"/>
                </a:lnTo>
                <a:lnTo>
                  <a:pt x="384172" y="533400"/>
                </a:lnTo>
                <a:lnTo>
                  <a:pt x="355642" y="66676"/>
                </a:lnTo>
                <a:cubicBezTo>
                  <a:pt x="330242" y="193676"/>
                  <a:pt x="276243" y="420688"/>
                  <a:pt x="250843" y="561975"/>
                </a:cubicBezTo>
                <a:cubicBezTo>
                  <a:pt x="198456" y="427038"/>
                  <a:pt x="224658" y="323056"/>
                  <a:pt x="205608" y="207169"/>
                </a:cubicBezTo>
                <a:cubicBezTo>
                  <a:pt x="161158" y="334169"/>
                  <a:pt x="104820" y="330201"/>
                  <a:pt x="93708" y="514351"/>
                </a:cubicBezTo>
                <a:cubicBezTo>
                  <a:pt x="14333" y="381001"/>
                  <a:pt x="68359" y="257176"/>
                  <a:pt x="27084" y="104776"/>
                </a:cubicBezTo>
                <a:cubicBezTo>
                  <a:pt x="11209" y="252413"/>
                  <a:pt x="-2267" y="397670"/>
                  <a:pt x="908" y="550069"/>
                </a:cubicBezTo>
                <a:cubicBezTo>
                  <a:pt x="-679" y="748507"/>
                  <a:pt x="143" y="969963"/>
                  <a:pt x="908" y="1145382"/>
                </a:cubicBezTo>
                <a:close/>
              </a:path>
            </a:pathLst>
          </a:custGeom>
          <a:solidFill>
            <a:srgbClr val="679A4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nl-NL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58DEE4A-B6A7-602A-AAD2-7A05D1BF447F}"/>
              </a:ext>
            </a:extLst>
          </p:cNvPr>
          <p:cNvSpPr txBox="1"/>
          <p:nvPr/>
        </p:nvSpPr>
        <p:spPr>
          <a:xfrm>
            <a:off x="3199313" y="2547389"/>
            <a:ext cx="2907785" cy="730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lnSpc>
                <a:spcPts val="2400"/>
              </a:lnSpc>
              <a:defRPr/>
            </a:pPr>
            <a:r>
              <a:rPr lang="en-US" sz="2800" b="1" dirty="0" err="1">
                <a:solidFill>
                  <a:prstClr val="white"/>
                </a:solidFill>
                <a:latin typeface="Aptos" panose="02110004020202020204"/>
              </a:rPr>
              <a:t>Onderzoeks-infrastructuur</a:t>
            </a:r>
            <a:endParaRPr lang="nl-NL" sz="2800" b="1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97" name="Picture 2" descr="Campus Fryslân | Logos of the faculties | University of ...">
            <a:extLst>
              <a:ext uri="{FF2B5EF4-FFF2-40B4-BE49-F238E27FC236}">
                <a16:creationId xmlns:a16="http://schemas.microsoft.com/office/drawing/2014/main" id="{52BE0D53-0F1E-7581-47F0-ADDE1EDB3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35" y="3970058"/>
            <a:ext cx="540860" cy="58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97" descr="A blue and black logo&#10;&#10;AI-generated content may be incorrect.">
            <a:extLst>
              <a:ext uri="{FF2B5EF4-FFF2-40B4-BE49-F238E27FC236}">
                <a16:creationId xmlns:a16="http://schemas.microsoft.com/office/drawing/2014/main" id="{733BFB46-9A6C-B83D-DEFD-94C13E39A9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991" y="3867351"/>
            <a:ext cx="936488" cy="413909"/>
          </a:xfrm>
          <a:prstGeom prst="rect">
            <a:avLst/>
          </a:prstGeom>
        </p:spPr>
      </p:pic>
      <p:pic>
        <p:nvPicPr>
          <p:cNvPr id="99" name="Picture 2">
            <a:extLst>
              <a:ext uri="{FF2B5EF4-FFF2-40B4-BE49-F238E27FC236}">
                <a16:creationId xmlns:a16="http://schemas.microsoft.com/office/drawing/2014/main" id="{27A39D53-39EE-2D5B-1B12-442897AB7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473" y="5307331"/>
            <a:ext cx="1081115" cy="265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0F7EC88A-EA70-4CDA-5F45-41E99EB05B5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2F0D4"/>
              </a:clrFrom>
              <a:clrTo>
                <a:srgbClr val="E2F0D4">
                  <a:alpha val="0"/>
                </a:srgbClr>
              </a:clrTo>
            </a:clrChange>
          </a:blip>
          <a:srcRect l="988" r="622"/>
          <a:stretch>
            <a:fillRect/>
          </a:stretch>
        </p:blipFill>
        <p:spPr>
          <a:xfrm>
            <a:off x="1111417" y="5013904"/>
            <a:ext cx="792299" cy="312923"/>
          </a:xfrm>
          <a:prstGeom prst="rect">
            <a:avLst/>
          </a:prstGeom>
        </p:spPr>
      </p:pic>
      <p:pic>
        <p:nvPicPr>
          <p:cNvPr id="101" name="Picture 4" descr="Agricycling">
            <a:extLst>
              <a:ext uri="{FF2B5EF4-FFF2-40B4-BE49-F238E27FC236}">
                <a16:creationId xmlns:a16="http://schemas.microsoft.com/office/drawing/2014/main" id="{896FDBC2-D700-625C-DE31-6AB8A1805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073" y="4091888"/>
            <a:ext cx="884632" cy="34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8F4132D5-E0FE-BAD5-55E4-D47B4D5C46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60009" y="4987166"/>
            <a:ext cx="584361" cy="324359"/>
          </a:xfrm>
          <a:prstGeom prst="rect">
            <a:avLst/>
          </a:prstGeom>
        </p:spPr>
      </p:pic>
      <p:pic>
        <p:nvPicPr>
          <p:cNvPr id="103" name="Picture 8" descr="FrieslandCampina | Logopedia | Fandom">
            <a:extLst>
              <a:ext uri="{FF2B5EF4-FFF2-40B4-BE49-F238E27FC236}">
                <a16:creationId xmlns:a16="http://schemas.microsoft.com/office/drawing/2014/main" id="{B6885160-CE32-240C-70BF-ABC0AC200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7392" y="5668893"/>
            <a:ext cx="954160" cy="404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10" descr="Agrifirm - Better Together">
            <a:extLst>
              <a:ext uri="{FF2B5EF4-FFF2-40B4-BE49-F238E27FC236}">
                <a16:creationId xmlns:a16="http://schemas.microsoft.com/office/drawing/2014/main" id="{C4405489-180D-AA70-410B-A03B0137D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2903" y="6066626"/>
            <a:ext cx="820220" cy="26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C29A4D85-5E5B-D07E-90B5-C13B154F5914}"/>
              </a:ext>
            </a:extLst>
          </p:cNvPr>
          <p:cNvSpPr>
            <a:spLocks noChangeAspect="1"/>
          </p:cNvSpPr>
          <p:nvPr/>
        </p:nvSpPr>
        <p:spPr>
          <a:xfrm rot="10800000">
            <a:off x="4076113" y="4387127"/>
            <a:ext cx="1795472" cy="1161424"/>
          </a:xfrm>
          <a:custGeom>
            <a:avLst/>
            <a:gdLst>
              <a:gd name="connsiteX0" fmla="*/ 673100 w 1485900"/>
              <a:gd name="connsiteY0" fmla="*/ 0 h 863600"/>
              <a:gd name="connsiteX1" fmla="*/ 114300 w 1485900"/>
              <a:gd name="connsiteY1" fmla="*/ 114300 h 863600"/>
              <a:gd name="connsiteX2" fmla="*/ 0 w 1485900"/>
              <a:gd name="connsiteY2" fmla="*/ 698500 h 863600"/>
              <a:gd name="connsiteX3" fmla="*/ 647700 w 1485900"/>
              <a:gd name="connsiteY3" fmla="*/ 863600 h 863600"/>
              <a:gd name="connsiteX4" fmla="*/ 927100 w 1485900"/>
              <a:gd name="connsiteY4" fmla="*/ 622300 h 863600"/>
              <a:gd name="connsiteX5" fmla="*/ 1346200 w 1485900"/>
              <a:gd name="connsiteY5" fmla="*/ 723900 h 863600"/>
              <a:gd name="connsiteX6" fmla="*/ 1485900 w 1485900"/>
              <a:gd name="connsiteY6" fmla="*/ 241300 h 863600"/>
              <a:gd name="connsiteX7" fmla="*/ 673100 w 1485900"/>
              <a:gd name="connsiteY7" fmla="*/ 0 h 863600"/>
              <a:gd name="connsiteX0" fmla="*/ 673100 w 1485900"/>
              <a:gd name="connsiteY0" fmla="*/ 7529 h 871129"/>
              <a:gd name="connsiteX1" fmla="*/ 114300 w 1485900"/>
              <a:gd name="connsiteY1" fmla="*/ 121829 h 871129"/>
              <a:gd name="connsiteX2" fmla="*/ 0 w 1485900"/>
              <a:gd name="connsiteY2" fmla="*/ 706029 h 871129"/>
              <a:gd name="connsiteX3" fmla="*/ 647700 w 1485900"/>
              <a:gd name="connsiteY3" fmla="*/ 871129 h 871129"/>
              <a:gd name="connsiteX4" fmla="*/ 927100 w 1485900"/>
              <a:gd name="connsiteY4" fmla="*/ 629829 h 871129"/>
              <a:gd name="connsiteX5" fmla="*/ 1346200 w 1485900"/>
              <a:gd name="connsiteY5" fmla="*/ 731429 h 871129"/>
              <a:gd name="connsiteX6" fmla="*/ 1485900 w 1485900"/>
              <a:gd name="connsiteY6" fmla="*/ 248829 h 871129"/>
              <a:gd name="connsiteX7" fmla="*/ 673100 w 1485900"/>
              <a:gd name="connsiteY7" fmla="*/ 7529 h 871129"/>
              <a:gd name="connsiteX0" fmla="*/ 673100 w 1485900"/>
              <a:gd name="connsiteY0" fmla="*/ 15087 h 878687"/>
              <a:gd name="connsiteX1" fmla="*/ 114300 w 1485900"/>
              <a:gd name="connsiteY1" fmla="*/ 129387 h 878687"/>
              <a:gd name="connsiteX2" fmla="*/ 0 w 1485900"/>
              <a:gd name="connsiteY2" fmla="*/ 713587 h 878687"/>
              <a:gd name="connsiteX3" fmla="*/ 647700 w 1485900"/>
              <a:gd name="connsiteY3" fmla="*/ 878687 h 878687"/>
              <a:gd name="connsiteX4" fmla="*/ 927100 w 1485900"/>
              <a:gd name="connsiteY4" fmla="*/ 637387 h 878687"/>
              <a:gd name="connsiteX5" fmla="*/ 1346200 w 1485900"/>
              <a:gd name="connsiteY5" fmla="*/ 738987 h 878687"/>
              <a:gd name="connsiteX6" fmla="*/ 1485900 w 1485900"/>
              <a:gd name="connsiteY6" fmla="*/ 256387 h 878687"/>
              <a:gd name="connsiteX7" fmla="*/ 673100 w 1485900"/>
              <a:gd name="connsiteY7" fmla="*/ 15087 h 878687"/>
              <a:gd name="connsiteX0" fmla="*/ 674295 w 1487095"/>
              <a:gd name="connsiteY0" fmla="*/ 15087 h 881438"/>
              <a:gd name="connsiteX1" fmla="*/ 115495 w 1487095"/>
              <a:gd name="connsiteY1" fmla="*/ 129387 h 881438"/>
              <a:gd name="connsiteX2" fmla="*/ 1195 w 1487095"/>
              <a:gd name="connsiteY2" fmla="*/ 713587 h 881438"/>
              <a:gd name="connsiteX3" fmla="*/ 648895 w 1487095"/>
              <a:gd name="connsiteY3" fmla="*/ 878687 h 881438"/>
              <a:gd name="connsiteX4" fmla="*/ 928295 w 1487095"/>
              <a:gd name="connsiteY4" fmla="*/ 637387 h 881438"/>
              <a:gd name="connsiteX5" fmla="*/ 1347395 w 1487095"/>
              <a:gd name="connsiteY5" fmla="*/ 738987 h 881438"/>
              <a:gd name="connsiteX6" fmla="*/ 1487095 w 1487095"/>
              <a:gd name="connsiteY6" fmla="*/ 256387 h 881438"/>
              <a:gd name="connsiteX7" fmla="*/ 674295 w 1487095"/>
              <a:gd name="connsiteY7" fmla="*/ 15087 h 881438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8272"/>
              <a:gd name="connsiteY0" fmla="*/ 15087 h 913266"/>
              <a:gd name="connsiteX1" fmla="*/ 114300 w 1488272"/>
              <a:gd name="connsiteY1" fmla="*/ 129387 h 913266"/>
              <a:gd name="connsiteX2" fmla="*/ 0 w 1488272"/>
              <a:gd name="connsiteY2" fmla="*/ 713587 h 913266"/>
              <a:gd name="connsiteX3" fmla="*/ 647700 w 1488272"/>
              <a:gd name="connsiteY3" fmla="*/ 878687 h 913266"/>
              <a:gd name="connsiteX4" fmla="*/ 927100 w 1488272"/>
              <a:gd name="connsiteY4" fmla="*/ 637387 h 913266"/>
              <a:gd name="connsiteX5" fmla="*/ 1346200 w 1488272"/>
              <a:gd name="connsiteY5" fmla="*/ 738987 h 913266"/>
              <a:gd name="connsiteX6" fmla="*/ 1485900 w 1488272"/>
              <a:gd name="connsiteY6" fmla="*/ 256387 h 913266"/>
              <a:gd name="connsiteX7" fmla="*/ 673100 w 1488272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8272"/>
              <a:gd name="connsiteY0" fmla="*/ 15087 h 913266"/>
              <a:gd name="connsiteX1" fmla="*/ 114300 w 1488272"/>
              <a:gd name="connsiteY1" fmla="*/ 129387 h 913266"/>
              <a:gd name="connsiteX2" fmla="*/ 0 w 1488272"/>
              <a:gd name="connsiteY2" fmla="*/ 713587 h 913266"/>
              <a:gd name="connsiteX3" fmla="*/ 647700 w 1488272"/>
              <a:gd name="connsiteY3" fmla="*/ 878687 h 913266"/>
              <a:gd name="connsiteX4" fmla="*/ 927100 w 1488272"/>
              <a:gd name="connsiteY4" fmla="*/ 637387 h 913266"/>
              <a:gd name="connsiteX5" fmla="*/ 1346200 w 1488272"/>
              <a:gd name="connsiteY5" fmla="*/ 738987 h 913266"/>
              <a:gd name="connsiteX6" fmla="*/ 1485900 w 1488272"/>
              <a:gd name="connsiteY6" fmla="*/ 256387 h 913266"/>
              <a:gd name="connsiteX7" fmla="*/ 673100 w 1488272"/>
              <a:gd name="connsiteY7" fmla="*/ 15087 h 913266"/>
              <a:gd name="connsiteX0" fmla="*/ 673100 w 1494935"/>
              <a:gd name="connsiteY0" fmla="*/ 15087 h 913266"/>
              <a:gd name="connsiteX1" fmla="*/ 114300 w 1494935"/>
              <a:gd name="connsiteY1" fmla="*/ 129387 h 913266"/>
              <a:gd name="connsiteX2" fmla="*/ 0 w 1494935"/>
              <a:gd name="connsiteY2" fmla="*/ 713587 h 913266"/>
              <a:gd name="connsiteX3" fmla="*/ 647700 w 1494935"/>
              <a:gd name="connsiteY3" fmla="*/ 878687 h 913266"/>
              <a:gd name="connsiteX4" fmla="*/ 927100 w 1494935"/>
              <a:gd name="connsiteY4" fmla="*/ 637387 h 913266"/>
              <a:gd name="connsiteX5" fmla="*/ 1346200 w 1494935"/>
              <a:gd name="connsiteY5" fmla="*/ 738987 h 913266"/>
              <a:gd name="connsiteX6" fmla="*/ 1485900 w 1494935"/>
              <a:gd name="connsiteY6" fmla="*/ 256387 h 913266"/>
              <a:gd name="connsiteX7" fmla="*/ 673100 w 1494935"/>
              <a:gd name="connsiteY7" fmla="*/ 15087 h 913266"/>
              <a:gd name="connsiteX0" fmla="*/ 673100 w 1450156"/>
              <a:gd name="connsiteY0" fmla="*/ 15087 h 913266"/>
              <a:gd name="connsiteX1" fmla="*/ 114300 w 1450156"/>
              <a:gd name="connsiteY1" fmla="*/ 129387 h 913266"/>
              <a:gd name="connsiteX2" fmla="*/ 0 w 1450156"/>
              <a:gd name="connsiteY2" fmla="*/ 713587 h 913266"/>
              <a:gd name="connsiteX3" fmla="*/ 647700 w 1450156"/>
              <a:gd name="connsiteY3" fmla="*/ 878687 h 913266"/>
              <a:gd name="connsiteX4" fmla="*/ 927100 w 1450156"/>
              <a:gd name="connsiteY4" fmla="*/ 637387 h 913266"/>
              <a:gd name="connsiteX5" fmla="*/ 1346200 w 1450156"/>
              <a:gd name="connsiteY5" fmla="*/ 738987 h 913266"/>
              <a:gd name="connsiteX6" fmla="*/ 1432560 w 1450156"/>
              <a:gd name="connsiteY6" fmla="*/ 256387 h 913266"/>
              <a:gd name="connsiteX7" fmla="*/ 673100 w 1450156"/>
              <a:gd name="connsiteY7" fmla="*/ 15087 h 913266"/>
              <a:gd name="connsiteX0" fmla="*/ 673100 w 1452882"/>
              <a:gd name="connsiteY0" fmla="*/ 15087 h 913266"/>
              <a:gd name="connsiteX1" fmla="*/ 114300 w 1452882"/>
              <a:gd name="connsiteY1" fmla="*/ 129387 h 913266"/>
              <a:gd name="connsiteX2" fmla="*/ 0 w 1452882"/>
              <a:gd name="connsiteY2" fmla="*/ 713587 h 913266"/>
              <a:gd name="connsiteX3" fmla="*/ 647700 w 1452882"/>
              <a:gd name="connsiteY3" fmla="*/ 878687 h 913266"/>
              <a:gd name="connsiteX4" fmla="*/ 927100 w 1452882"/>
              <a:gd name="connsiteY4" fmla="*/ 637387 h 913266"/>
              <a:gd name="connsiteX5" fmla="*/ 1346200 w 1452882"/>
              <a:gd name="connsiteY5" fmla="*/ 738987 h 913266"/>
              <a:gd name="connsiteX6" fmla="*/ 1432560 w 1452882"/>
              <a:gd name="connsiteY6" fmla="*/ 256387 h 913266"/>
              <a:gd name="connsiteX7" fmla="*/ 673100 w 1452882"/>
              <a:gd name="connsiteY7" fmla="*/ 15087 h 913266"/>
              <a:gd name="connsiteX0" fmla="*/ 673100 w 1452882"/>
              <a:gd name="connsiteY0" fmla="*/ 15087 h 913266"/>
              <a:gd name="connsiteX1" fmla="*/ 114300 w 1452882"/>
              <a:gd name="connsiteY1" fmla="*/ 129387 h 913266"/>
              <a:gd name="connsiteX2" fmla="*/ 0 w 1452882"/>
              <a:gd name="connsiteY2" fmla="*/ 713587 h 913266"/>
              <a:gd name="connsiteX3" fmla="*/ 647700 w 1452882"/>
              <a:gd name="connsiteY3" fmla="*/ 878687 h 913266"/>
              <a:gd name="connsiteX4" fmla="*/ 927100 w 1452882"/>
              <a:gd name="connsiteY4" fmla="*/ 637387 h 913266"/>
              <a:gd name="connsiteX5" fmla="*/ 1346200 w 1452882"/>
              <a:gd name="connsiteY5" fmla="*/ 738987 h 913266"/>
              <a:gd name="connsiteX6" fmla="*/ 1432560 w 1452882"/>
              <a:gd name="connsiteY6" fmla="*/ 256387 h 913266"/>
              <a:gd name="connsiteX7" fmla="*/ 673100 w 1452882"/>
              <a:gd name="connsiteY7" fmla="*/ 15087 h 913266"/>
              <a:gd name="connsiteX0" fmla="*/ 673100 w 1475815"/>
              <a:gd name="connsiteY0" fmla="*/ 15087 h 913266"/>
              <a:gd name="connsiteX1" fmla="*/ 114300 w 1475815"/>
              <a:gd name="connsiteY1" fmla="*/ 129387 h 913266"/>
              <a:gd name="connsiteX2" fmla="*/ 0 w 1475815"/>
              <a:gd name="connsiteY2" fmla="*/ 713587 h 913266"/>
              <a:gd name="connsiteX3" fmla="*/ 647700 w 1475815"/>
              <a:gd name="connsiteY3" fmla="*/ 878687 h 913266"/>
              <a:gd name="connsiteX4" fmla="*/ 927100 w 1475815"/>
              <a:gd name="connsiteY4" fmla="*/ 637387 h 913266"/>
              <a:gd name="connsiteX5" fmla="*/ 1323340 w 1475815"/>
              <a:gd name="connsiteY5" fmla="*/ 655167 h 913266"/>
              <a:gd name="connsiteX6" fmla="*/ 1432560 w 1475815"/>
              <a:gd name="connsiteY6" fmla="*/ 256387 h 913266"/>
              <a:gd name="connsiteX7" fmla="*/ 673100 w 1475815"/>
              <a:gd name="connsiteY7" fmla="*/ 15087 h 913266"/>
              <a:gd name="connsiteX0" fmla="*/ 673100 w 1475815"/>
              <a:gd name="connsiteY0" fmla="*/ 15087 h 904918"/>
              <a:gd name="connsiteX1" fmla="*/ 114300 w 1475815"/>
              <a:gd name="connsiteY1" fmla="*/ 129387 h 904918"/>
              <a:gd name="connsiteX2" fmla="*/ 0 w 1475815"/>
              <a:gd name="connsiteY2" fmla="*/ 713587 h 904918"/>
              <a:gd name="connsiteX3" fmla="*/ 647700 w 1475815"/>
              <a:gd name="connsiteY3" fmla="*/ 878687 h 904918"/>
              <a:gd name="connsiteX4" fmla="*/ 927100 w 1475815"/>
              <a:gd name="connsiteY4" fmla="*/ 637387 h 904918"/>
              <a:gd name="connsiteX5" fmla="*/ 1323340 w 1475815"/>
              <a:gd name="connsiteY5" fmla="*/ 655167 h 904918"/>
              <a:gd name="connsiteX6" fmla="*/ 1432560 w 1475815"/>
              <a:gd name="connsiteY6" fmla="*/ 256387 h 904918"/>
              <a:gd name="connsiteX7" fmla="*/ 673100 w 1475815"/>
              <a:gd name="connsiteY7" fmla="*/ 15087 h 904918"/>
              <a:gd name="connsiteX0" fmla="*/ 685799 w 1488514"/>
              <a:gd name="connsiteY0" fmla="*/ 15087 h 907736"/>
              <a:gd name="connsiteX1" fmla="*/ 126999 w 1488514"/>
              <a:gd name="connsiteY1" fmla="*/ 129387 h 907736"/>
              <a:gd name="connsiteX2" fmla="*/ 12699 w 1488514"/>
              <a:gd name="connsiteY2" fmla="*/ 713587 h 907736"/>
              <a:gd name="connsiteX3" fmla="*/ 660399 w 1488514"/>
              <a:gd name="connsiteY3" fmla="*/ 878687 h 907736"/>
              <a:gd name="connsiteX4" fmla="*/ 939799 w 1488514"/>
              <a:gd name="connsiteY4" fmla="*/ 637387 h 907736"/>
              <a:gd name="connsiteX5" fmla="*/ 1336039 w 1488514"/>
              <a:gd name="connsiteY5" fmla="*/ 655167 h 907736"/>
              <a:gd name="connsiteX6" fmla="*/ 1445259 w 1488514"/>
              <a:gd name="connsiteY6" fmla="*/ 256387 h 907736"/>
              <a:gd name="connsiteX7" fmla="*/ 685799 w 1488514"/>
              <a:gd name="connsiteY7" fmla="*/ 15087 h 907736"/>
              <a:gd name="connsiteX0" fmla="*/ 693396 w 1496111"/>
              <a:gd name="connsiteY0" fmla="*/ 15087 h 907736"/>
              <a:gd name="connsiteX1" fmla="*/ 134596 w 1496111"/>
              <a:gd name="connsiteY1" fmla="*/ 129387 h 907736"/>
              <a:gd name="connsiteX2" fmla="*/ 20296 w 1496111"/>
              <a:gd name="connsiteY2" fmla="*/ 713587 h 907736"/>
              <a:gd name="connsiteX3" fmla="*/ 667996 w 1496111"/>
              <a:gd name="connsiteY3" fmla="*/ 878687 h 907736"/>
              <a:gd name="connsiteX4" fmla="*/ 947396 w 1496111"/>
              <a:gd name="connsiteY4" fmla="*/ 637387 h 907736"/>
              <a:gd name="connsiteX5" fmla="*/ 1343636 w 1496111"/>
              <a:gd name="connsiteY5" fmla="*/ 655167 h 907736"/>
              <a:gd name="connsiteX6" fmla="*/ 1452856 w 1496111"/>
              <a:gd name="connsiteY6" fmla="*/ 256387 h 907736"/>
              <a:gd name="connsiteX7" fmla="*/ 693396 w 1496111"/>
              <a:gd name="connsiteY7" fmla="*/ 15087 h 907736"/>
              <a:gd name="connsiteX0" fmla="*/ 693396 w 1493201"/>
              <a:gd name="connsiteY0" fmla="*/ 15087 h 879385"/>
              <a:gd name="connsiteX1" fmla="*/ 134596 w 1493201"/>
              <a:gd name="connsiteY1" fmla="*/ 129387 h 879385"/>
              <a:gd name="connsiteX2" fmla="*/ 20296 w 1493201"/>
              <a:gd name="connsiteY2" fmla="*/ 713587 h 879385"/>
              <a:gd name="connsiteX3" fmla="*/ 667996 w 1493201"/>
              <a:gd name="connsiteY3" fmla="*/ 878687 h 879385"/>
              <a:gd name="connsiteX4" fmla="*/ 958961 w 1493201"/>
              <a:gd name="connsiteY4" fmla="*/ 681002 h 879385"/>
              <a:gd name="connsiteX5" fmla="*/ 1343636 w 1493201"/>
              <a:gd name="connsiteY5" fmla="*/ 655167 h 879385"/>
              <a:gd name="connsiteX6" fmla="*/ 1452856 w 1493201"/>
              <a:gd name="connsiteY6" fmla="*/ 256387 h 879385"/>
              <a:gd name="connsiteX7" fmla="*/ 693396 w 1493201"/>
              <a:gd name="connsiteY7" fmla="*/ 15087 h 879385"/>
              <a:gd name="connsiteX0" fmla="*/ 656007 w 1455812"/>
              <a:gd name="connsiteY0" fmla="*/ 6321 h 870079"/>
              <a:gd name="connsiteX1" fmla="*/ 97207 w 1455812"/>
              <a:gd name="connsiteY1" fmla="*/ 120621 h 870079"/>
              <a:gd name="connsiteX2" fmla="*/ 29603 w 1455812"/>
              <a:gd name="connsiteY2" fmla="*/ 636159 h 870079"/>
              <a:gd name="connsiteX3" fmla="*/ 630607 w 1455812"/>
              <a:gd name="connsiteY3" fmla="*/ 869921 h 870079"/>
              <a:gd name="connsiteX4" fmla="*/ 921572 w 1455812"/>
              <a:gd name="connsiteY4" fmla="*/ 672236 h 870079"/>
              <a:gd name="connsiteX5" fmla="*/ 1306247 w 1455812"/>
              <a:gd name="connsiteY5" fmla="*/ 646401 h 870079"/>
              <a:gd name="connsiteX6" fmla="*/ 1415467 w 1455812"/>
              <a:gd name="connsiteY6" fmla="*/ 247621 h 870079"/>
              <a:gd name="connsiteX7" fmla="*/ 656007 w 1455812"/>
              <a:gd name="connsiteY7" fmla="*/ 6321 h 870079"/>
              <a:gd name="connsiteX0" fmla="*/ 656007 w 1445190"/>
              <a:gd name="connsiteY0" fmla="*/ 6321 h 870097"/>
              <a:gd name="connsiteX1" fmla="*/ 97207 w 1445190"/>
              <a:gd name="connsiteY1" fmla="*/ 120621 h 870097"/>
              <a:gd name="connsiteX2" fmla="*/ 29603 w 1445190"/>
              <a:gd name="connsiteY2" fmla="*/ 636159 h 870097"/>
              <a:gd name="connsiteX3" fmla="*/ 630607 w 1445190"/>
              <a:gd name="connsiteY3" fmla="*/ 869921 h 870097"/>
              <a:gd name="connsiteX4" fmla="*/ 921572 w 1445190"/>
              <a:gd name="connsiteY4" fmla="*/ 672236 h 870097"/>
              <a:gd name="connsiteX5" fmla="*/ 1255699 w 1445190"/>
              <a:gd name="connsiteY5" fmla="*/ 543190 h 870097"/>
              <a:gd name="connsiteX6" fmla="*/ 1415467 w 1445190"/>
              <a:gd name="connsiteY6" fmla="*/ 247621 h 870097"/>
              <a:gd name="connsiteX7" fmla="*/ 656007 w 1445190"/>
              <a:gd name="connsiteY7" fmla="*/ 6321 h 870097"/>
              <a:gd name="connsiteX0" fmla="*/ 656007 w 1445483"/>
              <a:gd name="connsiteY0" fmla="*/ 6321 h 870941"/>
              <a:gd name="connsiteX1" fmla="*/ 97207 w 1445483"/>
              <a:gd name="connsiteY1" fmla="*/ 120621 h 870941"/>
              <a:gd name="connsiteX2" fmla="*/ 29603 w 1445483"/>
              <a:gd name="connsiteY2" fmla="*/ 636159 h 870941"/>
              <a:gd name="connsiteX3" fmla="*/ 630607 w 1445483"/>
              <a:gd name="connsiteY3" fmla="*/ 869921 h 870941"/>
              <a:gd name="connsiteX4" fmla="*/ 904863 w 1445483"/>
              <a:gd name="connsiteY4" fmla="*/ 714125 h 870941"/>
              <a:gd name="connsiteX5" fmla="*/ 1255699 w 1445483"/>
              <a:gd name="connsiteY5" fmla="*/ 543190 h 870941"/>
              <a:gd name="connsiteX6" fmla="*/ 1415467 w 1445483"/>
              <a:gd name="connsiteY6" fmla="*/ 247621 h 870941"/>
              <a:gd name="connsiteX7" fmla="*/ 656007 w 1445483"/>
              <a:gd name="connsiteY7" fmla="*/ 6321 h 870941"/>
              <a:gd name="connsiteX0" fmla="*/ 656007 w 1433707"/>
              <a:gd name="connsiteY0" fmla="*/ 6321 h 870941"/>
              <a:gd name="connsiteX1" fmla="*/ 97207 w 1433707"/>
              <a:gd name="connsiteY1" fmla="*/ 120621 h 870941"/>
              <a:gd name="connsiteX2" fmla="*/ 29603 w 1433707"/>
              <a:gd name="connsiteY2" fmla="*/ 636159 h 870941"/>
              <a:gd name="connsiteX3" fmla="*/ 630607 w 1433707"/>
              <a:gd name="connsiteY3" fmla="*/ 869921 h 870941"/>
              <a:gd name="connsiteX4" fmla="*/ 904863 w 1433707"/>
              <a:gd name="connsiteY4" fmla="*/ 714125 h 870941"/>
              <a:gd name="connsiteX5" fmla="*/ 1255699 w 1433707"/>
              <a:gd name="connsiteY5" fmla="*/ 543190 h 870941"/>
              <a:gd name="connsiteX6" fmla="*/ 1415467 w 1433707"/>
              <a:gd name="connsiteY6" fmla="*/ 247621 h 870941"/>
              <a:gd name="connsiteX7" fmla="*/ 656007 w 1433707"/>
              <a:gd name="connsiteY7" fmla="*/ 6321 h 870941"/>
              <a:gd name="connsiteX0" fmla="*/ 668863 w 1446563"/>
              <a:gd name="connsiteY0" fmla="*/ 6321 h 812018"/>
              <a:gd name="connsiteX1" fmla="*/ 110063 w 1446563"/>
              <a:gd name="connsiteY1" fmla="*/ 120621 h 812018"/>
              <a:gd name="connsiteX2" fmla="*/ 42459 w 1446563"/>
              <a:gd name="connsiteY2" fmla="*/ 636159 h 812018"/>
              <a:gd name="connsiteX3" fmla="*/ 604480 w 1446563"/>
              <a:gd name="connsiteY3" fmla="*/ 810326 h 812018"/>
              <a:gd name="connsiteX4" fmla="*/ 917719 w 1446563"/>
              <a:gd name="connsiteY4" fmla="*/ 714125 h 812018"/>
              <a:gd name="connsiteX5" fmla="*/ 1268555 w 1446563"/>
              <a:gd name="connsiteY5" fmla="*/ 543190 h 812018"/>
              <a:gd name="connsiteX6" fmla="*/ 1428323 w 1446563"/>
              <a:gd name="connsiteY6" fmla="*/ 247621 h 812018"/>
              <a:gd name="connsiteX7" fmla="*/ 668863 w 1446563"/>
              <a:gd name="connsiteY7" fmla="*/ 6321 h 812018"/>
              <a:gd name="connsiteX0" fmla="*/ 668863 w 1446748"/>
              <a:gd name="connsiteY0" fmla="*/ 6321 h 811291"/>
              <a:gd name="connsiteX1" fmla="*/ 110063 w 1446748"/>
              <a:gd name="connsiteY1" fmla="*/ 120621 h 811291"/>
              <a:gd name="connsiteX2" fmla="*/ 42459 w 1446748"/>
              <a:gd name="connsiteY2" fmla="*/ 636159 h 811291"/>
              <a:gd name="connsiteX3" fmla="*/ 604480 w 1446748"/>
              <a:gd name="connsiteY3" fmla="*/ 810326 h 811291"/>
              <a:gd name="connsiteX4" fmla="*/ 904440 w 1446748"/>
              <a:gd name="connsiteY4" fmla="*/ 699011 h 811291"/>
              <a:gd name="connsiteX5" fmla="*/ 1268555 w 1446748"/>
              <a:gd name="connsiteY5" fmla="*/ 543190 h 811291"/>
              <a:gd name="connsiteX6" fmla="*/ 1428323 w 1446748"/>
              <a:gd name="connsiteY6" fmla="*/ 247621 h 811291"/>
              <a:gd name="connsiteX7" fmla="*/ 668863 w 1446748"/>
              <a:gd name="connsiteY7" fmla="*/ 6321 h 811291"/>
              <a:gd name="connsiteX0" fmla="*/ 668863 w 1305096"/>
              <a:gd name="connsiteY0" fmla="*/ 2343 h 807313"/>
              <a:gd name="connsiteX1" fmla="*/ 110063 w 1305096"/>
              <a:gd name="connsiteY1" fmla="*/ 116643 h 807313"/>
              <a:gd name="connsiteX2" fmla="*/ 42459 w 1305096"/>
              <a:gd name="connsiteY2" fmla="*/ 632181 h 807313"/>
              <a:gd name="connsiteX3" fmla="*/ 604480 w 1305096"/>
              <a:gd name="connsiteY3" fmla="*/ 806348 h 807313"/>
              <a:gd name="connsiteX4" fmla="*/ 904440 w 1305096"/>
              <a:gd name="connsiteY4" fmla="*/ 695033 h 807313"/>
              <a:gd name="connsiteX5" fmla="*/ 1268555 w 1305096"/>
              <a:gd name="connsiteY5" fmla="*/ 539212 h 807313"/>
              <a:gd name="connsiteX6" fmla="*/ 1198941 w 1305096"/>
              <a:gd name="connsiteY6" fmla="*/ 99649 h 807313"/>
              <a:gd name="connsiteX7" fmla="*/ 668863 w 1305096"/>
              <a:gd name="connsiteY7" fmla="*/ 2343 h 807313"/>
              <a:gd name="connsiteX0" fmla="*/ 654956 w 1291190"/>
              <a:gd name="connsiteY0" fmla="*/ 2343 h 975152"/>
              <a:gd name="connsiteX1" fmla="*/ 96156 w 1291190"/>
              <a:gd name="connsiteY1" fmla="*/ 116643 h 975152"/>
              <a:gd name="connsiteX2" fmla="*/ 28552 w 1291190"/>
              <a:gd name="connsiteY2" fmla="*/ 632181 h 975152"/>
              <a:gd name="connsiteX3" fmla="*/ 401912 w 1291190"/>
              <a:gd name="connsiteY3" fmla="*/ 974787 h 975152"/>
              <a:gd name="connsiteX4" fmla="*/ 890533 w 1291190"/>
              <a:gd name="connsiteY4" fmla="*/ 695033 h 975152"/>
              <a:gd name="connsiteX5" fmla="*/ 1254648 w 1291190"/>
              <a:gd name="connsiteY5" fmla="*/ 539212 h 975152"/>
              <a:gd name="connsiteX6" fmla="*/ 1185034 w 1291190"/>
              <a:gd name="connsiteY6" fmla="*/ 99649 h 975152"/>
              <a:gd name="connsiteX7" fmla="*/ 654956 w 1291190"/>
              <a:gd name="connsiteY7" fmla="*/ 2343 h 975152"/>
              <a:gd name="connsiteX0" fmla="*/ 654956 w 1362718"/>
              <a:gd name="connsiteY0" fmla="*/ 2343 h 975173"/>
              <a:gd name="connsiteX1" fmla="*/ 96156 w 1362718"/>
              <a:gd name="connsiteY1" fmla="*/ 116643 h 975173"/>
              <a:gd name="connsiteX2" fmla="*/ 28552 w 1362718"/>
              <a:gd name="connsiteY2" fmla="*/ 632181 h 975173"/>
              <a:gd name="connsiteX3" fmla="*/ 401912 w 1362718"/>
              <a:gd name="connsiteY3" fmla="*/ 974787 h 975173"/>
              <a:gd name="connsiteX4" fmla="*/ 890533 w 1362718"/>
              <a:gd name="connsiteY4" fmla="*/ 695033 h 975173"/>
              <a:gd name="connsiteX5" fmla="*/ 1338497 w 1362718"/>
              <a:gd name="connsiteY5" fmla="*/ 464352 h 975173"/>
              <a:gd name="connsiteX6" fmla="*/ 1185034 w 1362718"/>
              <a:gd name="connsiteY6" fmla="*/ 99649 h 975173"/>
              <a:gd name="connsiteX7" fmla="*/ 654956 w 1362718"/>
              <a:gd name="connsiteY7" fmla="*/ 2343 h 975173"/>
              <a:gd name="connsiteX0" fmla="*/ 606386 w 1314148"/>
              <a:gd name="connsiteY0" fmla="*/ 2343 h 976942"/>
              <a:gd name="connsiteX1" fmla="*/ 47586 w 1314148"/>
              <a:gd name="connsiteY1" fmla="*/ 116643 h 976942"/>
              <a:gd name="connsiteX2" fmla="*/ 65030 w 1314148"/>
              <a:gd name="connsiteY2" fmla="*/ 537395 h 976942"/>
              <a:gd name="connsiteX3" fmla="*/ 353342 w 1314148"/>
              <a:gd name="connsiteY3" fmla="*/ 974787 h 976942"/>
              <a:gd name="connsiteX4" fmla="*/ 841963 w 1314148"/>
              <a:gd name="connsiteY4" fmla="*/ 695033 h 976942"/>
              <a:gd name="connsiteX5" fmla="*/ 1289927 w 1314148"/>
              <a:gd name="connsiteY5" fmla="*/ 464352 h 976942"/>
              <a:gd name="connsiteX6" fmla="*/ 1136464 w 1314148"/>
              <a:gd name="connsiteY6" fmla="*/ 99649 h 976942"/>
              <a:gd name="connsiteX7" fmla="*/ 606386 w 1314148"/>
              <a:gd name="connsiteY7" fmla="*/ 2343 h 976942"/>
              <a:gd name="connsiteX0" fmla="*/ 606740 w 1314502"/>
              <a:gd name="connsiteY0" fmla="*/ 2343 h 849178"/>
              <a:gd name="connsiteX1" fmla="*/ 47940 w 1314502"/>
              <a:gd name="connsiteY1" fmla="*/ 116643 h 849178"/>
              <a:gd name="connsiteX2" fmla="*/ 65384 w 1314502"/>
              <a:gd name="connsiteY2" fmla="*/ 537395 h 849178"/>
              <a:gd name="connsiteX3" fmla="*/ 361485 w 1314502"/>
              <a:gd name="connsiteY3" fmla="*/ 845286 h 849178"/>
              <a:gd name="connsiteX4" fmla="*/ 842317 w 1314502"/>
              <a:gd name="connsiteY4" fmla="*/ 695033 h 849178"/>
              <a:gd name="connsiteX5" fmla="*/ 1290281 w 1314502"/>
              <a:gd name="connsiteY5" fmla="*/ 464352 h 849178"/>
              <a:gd name="connsiteX6" fmla="*/ 1136818 w 1314502"/>
              <a:gd name="connsiteY6" fmla="*/ 99649 h 849178"/>
              <a:gd name="connsiteX7" fmla="*/ 606740 w 1314502"/>
              <a:gd name="connsiteY7" fmla="*/ 2343 h 849178"/>
              <a:gd name="connsiteX0" fmla="*/ 572505 w 1280267"/>
              <a:gd name="connsiteY0" fmla="*/ 6183 h 853018"/>
              <a:gd name="connsiteX1" fmla="*/ 70001 w 1280267"/>
              <a:gd name="connsiteY1" fmla="*/ 173913 h 853018"/>
              <a:gd name="connsiteX2" fmla="*/ 31149 w 1280267"/>
              <a:gd name="connsiteY2" fmla="*/ 541235 h 853018"/>
              <a:gd name="connsiteX3" fmla="*/ 327250 w 1280267"/>
              <a:gd name="connsiteY3" fmla="*/ 849126 h 853018"/>
              <a:gd name="connsiteX4" fmla="*/ 808082 w 1280267"/>
              <a:gd name="connsiteY4" fmla="*/ 698873 h 853018"/>
              <a:gd name="connsiteX5" fmla="*/ 1256046 w 1280267"/>
              <a:gd name="connsiteY5" fmla="*/ 468192 h 853018"/>
              <a:gd name="connsiteX6" fmla="*/ 1102583 w 1280267"/>
              <a:gd name="connsiteY6" fmla="*/ 103489 h 853018"/>
              <a:gd name="connsiteX7" fmla="*/ 572505 w 1280267"/>
              <a:gd name="connsiteY7" fmla="*/ 6183 h 853018"/>
              <a:gd name="connsiteX0" fmla="*/ 581976 w 1280757"/>
              <a:gd name="connsiteY0" fmla="*/ 121034 h 787354"/>
              <a:gd name="connsiteX1" fmla="*/ 70491 w 1280757"/>
              <a:gd name="connsiteY1" fmla="*/ 108249 h 787354"/>
              <a:gd name="connsiteX2" fmla="*/ 31639 w 1280757"/>
              <a:gd name="connsiteY2" fmla="*/ 475571 h 787354"/>
              <a:gd name="connsiteX3" fmla="*/ 327740 w 1280757"/>
              <a:gd name="connsiteY3" fmla="*/ 783462 h 787354"/>
              <a:gd name="connsiteX4" fmla="*/ 808572 w 1280757"/>
              <a:gd name="connsiteY4" fmla="*/ 633209 h 787354"/>
              <a:gd name="connsiteX5" fmla="*/ 1256536 w 1280757"/>
              <a:gd name="connsiteY5" fmla="*/ 402528 h 787354"/>
              <a:gd name="connsiteX6" fmla="*/ 1103073 w 1280757"/>
              <a:gd name="connsiteY6" fmla="*/ 37825 h 787354"/>
              <a:gd name="connsiteX7" fmla="*/ 581976 w 1280757"/>
              <a:gd name="connsiteY7" fmla="*/ 121034 h 787354"/>
              <a:gd name="connsiteX0" fmla="*/ 581976 w 1277033"/>
              <a:gd name="connsiteY0" fmla="*/ 205218 h 871538"/>
              <a:gd name="connsiteX1" fmla="*/ 70491 w 1277033"/>
              <a:gd name="connsiteY1" fmla="*/ 192433 h 871538"/>
              <a:gd name="connsiteX2" fmla="*/ 31639 w 1277033"/>
              <a:gd name="connsiteY2" fmla="*/ 559755 h 871538"/>
              <a:gd name="connsiteX3" fmla="*/ 327740 w 1277033"/>
              <a:gd name="connsiteY3" fmla="*/ 867646 h 871538"/>
              <a:gd name="connsiteX4" fmla="*/ 808572 w 1277033"/>
              <a:gd name="connsiteY4" fmla="*/ 717393 h 871538"/>
              <a:gd name="connsiteX5" fmla="*/ 1256536 w 1277033"/>
              <a:gd name="connsiteY5" fmla="*/ 486712 h 871538"/>
              <a:gd name="connsiteX6" fmla="*/ 1059055 w 1277033"/>
              <a:gd name="connsiteY6" fmla="*/ 29334 h 871538"/>
              <a:gd name="connsiteX7" fmla="*/ 581976 w 1277033"/>
              <a:gd name="connsiteY7" fmla="*/ 205218 h 871538"/>
              <a:gd name="connsiteX0" fmla="*/ 586400 w 1277264"/>
              <a:gd name="connsiteY0" fmla="*/ 142781 h 878832"/>
              <a:gd name="connsiteX1" fmla="*/ 70722 w 1277264"/>
              <a:gd name="connsiteY1" fmla="*/ 199727 h 878832"/>
              <a:gd name="connsiteX2" fmla="*/ 31870 w 1277264"/>
              <a:gd name="connsiteY2" fmla="*/ 567049 h 878832"/>
              <a:gd name="connsiteX3" fmla="*/ 327971 w 1277264"/>
              <a:gd name="connsiteY3" fmla="*/ 874940 h 878832"/>
              <a:gd name="connsiteX4" fmla="*/ 808803 w 1277264"/>
              <a:gd name="connsiteY4" fmla="*/ 724687 h 878832"/>
              <a:gd name="connsiteX5" fmla="*/ 1256767 w 1277264"/>
              <a:gd name="connsiteY5" fmla="*/ 494006 h 878832"/>
              <a:gd name="connsiteX6" fmla="*/ 1059286 w 1277264"/>
              <a:gd name="connsiteY6" fmla="*/ 36628 h 878832"/>
              <a:gd name="connsiteX7" fmla="*/ 586400 w 1277264"/>
              <a:gd name="connsiteY7" fmla="*/ 142781 h 878832"/>
              <a:gd name="connsiteX0" fmla="*/ 586400 w 1245362"/>
              <a:gd name="connsiteY0" fmla="*/ 142781 h 879247"/>
              <a:gd name="connsiteX1" fmla="*/ 70722 w 1245362"/>
              <a:gd name="connsiteY1" fmla="*/ 199727 h 879247"/>
              <a:gd name="connsiteX2" fmla="*/ 31870 w 1245362"/>
              <a:gd name="connsiteY2" fmla="*/ 567049 h 879247"/>
              <a:gd name="connsiteX3" fmla="*/ 327971 w 1245362"/>
              <a:gd name="connsiteY3" fmla="*/ 874940 h 879247"/>
              <a:gd name="connsiteX4" fmla="*/ 808803 w 1245362"/>
              <a:gd name="connsiteY4" fmla="*/ 724687 h 879247"/>
              <a:gd name="connsiteX5" fmla="*/ 1222031 w 1245362"/>
              <a:gd name="connsiteY5" fmla="*/ 411899 h 879247"/>
              <a:gd name="connsiteX6" fmla="*/ 1059286 w 1245362"/>
              <a:gd name="connsiteY6" fmla="*/ 36628 h 879247"/>
              <a:gd name="connsiteX7" fmla="*/ 586400 w 1245362"/>
              <a:gd name="connsiteY7" fmla="*/ 142781 h 879247"/>
              <a:gd name="connsiteX0" fmla="*/ 586400 w 1292331"/>
              <a:gd name="connsiteY0" fmla="*/ 142781 h 878569"/>
              <a:gd name="connsiteX1" fmla="*/ 70722 w 1292331"/>
              <a:gd name="connsiteY1" fmla="*/ 199727 h 878569"/>
              <a:gd name="connsiteX2" fmla="*/ 31870 w 1292331"/>
              <a:gd name="connsiteY2" fmla="*/ 567049 h 878569"/>
              <a:gd name="connsiteX3" fmla="*/ 327971 w 1292331"/>
              <a:gd name="connsiteY3" fmla="*/ 874940 h 878569"/>
              <a:gd name="connsiteX4" fmla="*/ 808803 w 1292331"/>
              <a:gd name="connsiteY4" fmla="*/ 724687 h 878569"/>
              <a:gd name="connsiteX5" fmla="*/ 1272936 w 1292331"/>
              <a:gd name="connsiteY5" fmla="*/ 554985 h 878569"/>
              <a:gd name="connsiteX6" fmla="*/ 1059286 w 1292331"/>
              <a:gd name="connsiteY6" fmla="*/ 36628 h 878569"/>
              <a:gd name="connsiteX7" fmla="*/ 586400 w 1292331"/>
              <a:gd name="connsiteY7" fmla="*/ 142781 h 878569"/>
              <a:gd name="connsiteX0" fmla="*/ 586400 w 1292331"/>
              <a:gd name="connsiteY0" fmla="*/ 142781 h 876195"/>
              <a:gd name="connsiteX1" fmla="*/ 70722 w 1292331"/>
              <a:gd name="connsiteY1" fmla="*/ 199727 h 876195"/>
              <a:gd name="connsiteX2" fmla="*/ 31870 w 1292331"/>
              <a:gd name="connsiteY2" fmla="*/ 567049 h 876195"/>
              <a:gd name="connsiteX3" fmla="*/ 327971 w 1292331"/>
              <a:gd name="connsiteY3" fmla="*/ 874940 h 876195"/>
              <a:gd name="connsiteX4" fmla="*/ 752506 w 1292331"/>
              <a:gd name="connsiteY4" fmla="*/ 671255 h 876195"/>
              <a:gd name="connsiteX5" fmla="*/ 1272936 w 1292331"/>
              <a:gd name="connsiteY5" fmla="*/ 554985 h 876195"/>
              <a:gd name="connsiteX6" fmla="*/ 1059286 w 1292331"/>
              <a:gd name="connsiteY6" fmla="*/ 36628 h 876195"/>
              <a:gd name="connsiteX7" fmla="*/ 586400 w 1292331"/>
              <a:gd name="connsiteY7" fmla="*/ 142781 h 876195"/>
              <a:gd name="connsiteX0" fmla="*/ 593697 w 1299628"/>
              <a:gd name="connsiteY0" fmla="*/ 142781 h 942314"/>
              <a:gd name="connsiteX1" fmla="*/ 78019 w 1299628"/>
              <a:gd name="connsiteY1" fmla="*/ 199727 h 942314"/>
              <a:gd name="connsiteX2" fmla="*/ 39167 w 1299628"/>
              <a:gd name="connsiteY2" fmla="*/ 567049 h 942314"/>
              <a:gd name="connsiteX3" fmla="*/ 440375 w 1299628"/>
              <a:gd name="connsiteY3" fmla="*/ 941353 h 942314"/>
              <a:gd name="connsiteX4" fmla="*/ 759803 w 1299628"/>
              <a:gd name="connsiteY4" fmla="*/ 671255 h 942314"/>
              <a:gd name="connsiteX5" fmla="*/ 1280233 w 1299628"/>
              <a:gd name="connsiteY5" fmla="*/ 554985 h 942314"/>
              <a:gd name="connsiteX6" fmla="*/ 1066583 w 1299628"/>
              <a:gd name="connsiteY6" fmla="*/ 36628 h 942314"/>
              <a:gd name="connsiteX7" fmla="*/ 593697 w 1299628"/>
              <a:gd name="connsiteY7" fmla="*/ 142781 h 942314"/>
              <a:gd name="connsiteX0" fmla="*/ 593697 w 1299628"/>
              <a:gd name="connsiteY0" fmla="*/ 142781 h 956098"/>
              <a:gd name="connsiteX1" fmla="*/ 78019 w 1299628"/>
              <a:gd name="connsiteY1" fmla="*/ 199727 h 956098"/>
              <a:gd name="connsiteX2" fmla="*/ 39167 w 1299628"/>
              <a:gd name="connsiteY2" fmla="*/ 567049 h 956098"/>
              <a:gd name="connsiteX3" fmla="*/ 440375 w 1299628"/>
              <a:gd name="connsiteY3" fmla="*/ 941353 h 956098"/>
              <a:gd name="connsiteX4" fmla="*/ 759803 w 1299628"/>
              <a:gd name="connsiteY4" fmla="*/ 671255 h 956098"/>
              <a:gd name="connsiteX5" fmla="*/ 1280233 w 1299628"/>
              <a:gd name="connsiteY5" fmla="*/ 554985 h 956098"/>
              <a:gd name="connsiteX6" fmla="*/ 1066583 w 1299628"/>
              <a:gd name="connsiteY6" fmla="*/ 36628 h 956098"/>
              <a:gd name="connsiteX7" fmla="*/ 593697 w 1299628"/>
              <a:gd name="connsiteY7" fmla="*/ 142781 h 956098"/>
              <a:gd name="connsiteX0" fmla="*/ 593697 w 1244534"/>
              <a:gd name="connsiteY0" fmla="*/ 142781 h 956055"/>
              <a:gd name="connsiteX1" fmla="*/ 78019 w 1244534"/>
              <a:gd name="connsiteY1" fmla="*/ 199727 h 956055"/>
              <a:gd name="connsiteX2" fmla="*/ 39167 w 1244534"/>
              <a:gd name="connsiteY2" fmla="*/ 567049 h 956055"/>
              <a:gd name="connsiteX3" fmla="*/ 440375 w 1244534"/>
              <a:gd name="connsiteY3" fmla="*/ 941353 h 956055"/>
              <a:gd name="connsiteX4" fmla="*/ 759803 w 1244534"/>
              <a:gd name="connsiteY4" fmla="*/ 671255 h 956055"/>
              <a:gd name="connsiteX5" fmla="*/ 1220342 w 1244534"/>
              <a:gd name="connsiteY5" fmla="*/ 561323 h 956055"/>
              <a:gd name="connsiteX6" fmla="*/ 1066583 w 1244534"/>
              <a:gd name="connsiteY6" fmla="*/ 36628 h 956055"/>
              <a:gd name="connsiteX7" fmla="*/ 593697 w 1244534"/>
              <a:gd name="connsiteY7" fmla="*/ 142781 h 956055"/>
              <a:gd name="connsiteX0" fmla="*/ 593697 w 1244534"/>
              <a:gd name="connsiteY0" fmla="*/ 142781 h 956055"/>
              <a:gd name="connsiteX1" fmla="*/ 78019 w 1244534"/>
              <a:gd name="connsiteY1" fmla="*/ 199727 h 956055"/>
              <a:gd name="connsiteX2" fmla="*/ 39167 w 1244534"/>
              <a:gd name="connsiteY2" fmla="*/ 567049 h 956055"/>
              <a:gd name="connsiteX3" fmla="*/ 440375 w 1244534"/>
              <a:gd name="connsiteY3" fmla="*/ 941353 h 956055"/>
              <a:gd name="connsiteX4" fmla="*/ 759803 w 1244534"/>
              <a:gd name="connsiteY4" fmla="*/ 671255 h 956055"/>
              <a:gd name="connsiteX5" fmla="*/ 1220342 w 1244534"/>
              <a:gd name="connsiteY5" fmla="*/ 561323 h 956055"/>
              <a:gd name="connsiteX6" fmla="*/ 1066583 w 1244534"/>
              <a:gd name="connsiteY6" fmla="*/ 36628 h 956055"/>
              <a:gd name="connsiteX7" fmla="*/ 593697 w 1244534"/>
              <a:gd name="connsiteY7" fmla="*/ 142781 h 956055"/>
              <a:gd name="connsiteX0" fmla="*/ 593697 w 1280173"/>
              <a:gd name="connsiteY0" fmla="*/ 142781 h 956055"/>
              <a:gd name="connsiteX1" fmla="*/ 78019 w 1280173"/>
              <a:gd name="connsiteY1" fmla="*/ 199727 h 956055"/>
              <a:gd name="connsiteX2" fmla="*/ 39167 w 1280173"/>
              <a:gd name="connsiteY2" fmla="*/ 567049 h 956055"/>
              <a:gd name="connsiteX3" fmla="*/ 440375 w 1280173"/>
              <a:gd name="connsiteY3" fmla="*/ 941353 h 956055"/>
              <a:gd name="connsiteX4" fmla="*/ 759803 w 1280173"/>
              <a:gd name="connsiteY4" fmla="*/ 671255 h 956055"/>
              <a:gd name="connsiteX5" fmla="*/ 1220342 w 1280173"/>
              <a:gd name="connsiteY5" fmla="*/ 561323 h 956055"/>
              <a:gd name="connsiteX6" fmla="*/ 1066583 w 1280173"/>
              <a:gd name="connsiteY6" fmla="*/ 36628 h 956055"/>
              <a:gd name="connsiteX7" fmla="*/ 593697 w 1280173"/>
              <a:gd name="connsiteY7" fmla="*/ 142781 h 956055"/>
              <a:gd name="connsiteX0" fmla="*/ 593697 w 1326577"/>
              <a:gd name="connsiteY0" fmla="*/ 142781 h 956214"/>
              <a:gd name="connsiteX1" fmla="*/ 78019 w 1326577"/>
              <a:gd name="connsiteY1" fmla="*/ 199727 h 956214"/>
              <a:gd name="connsiteX2" fmla="*/ 39167 w 1326577"/>
              <a:gd name="connsiteY2" fmla="*/ 567049 h 956214"/>
              <a:gd name="connsiteX3" fmla="*/ 440375 w 1326577"/>
              <a:gd name="connsiteY3" fmla="*/ 941353 h 956214"/>
              <a:gd name="connsiteX4" fmla="*/ 759803 w 1326577"/>
              <a:gd name="connsiteY4" fmla="*/ 671255 h 956214"/>
              <a:gd name="connsiteX5" fmla="*/ 1273854 w 1326577"/>
              <a:gd name="connsiteY5" fmla="*/ 537758 h 956214"/>
              <a:gd name="connsiteX6" fmla="*/ 1066583 w 1326577"/>
              <a:gd name="connsiteY6" fmla="*/ 36628 h 956214"/>
              <a:gd name="connsiteX7" fmla="*/ 593697 w 1326577"/>
              <a:gd name="connsiteY7" fmla="*/ 142781 h 956214"/>
              <a:gd name="connsiteX0" fmla="*/ 593697 w 1284027"/>
              <a:gd name="connsiteY0" fmla="*/ 142781 h 956214"/>
              <a:gd name="connsiteX1" fmla="*/ 78019 w 1284027"/>
              <a:gd name="connsiteY1" fmla="*/ 199727 h 956214"/>
              <a:gd name="connsiteX2" fmla="*/ 39167 w 1284027"/>
              <a:gd name="connsiteY2" fmla="*/ 567049 h 956214"/>
              <a:gd name="connsiteX3" fmla="*/ 440375 w 1284027"/>
              <a:gd name="connsiteY3" fmla="*/ 941353 h 956214"/>
              <a:gd name="connsiteX4" fmla="*/ 759803 w 1284027"/>
              <a:gd name="connsiteY4" fmla="*/ 671255 h 956214"/>
              <a:gd name="connsiteX5" fmla="*/ 1273854 w 1284027"/>
              <a:gd name="connsiteY5" fmla="*/ 537758 h 956214"/>
              <a:gd name="connsiteX6" fmla="*/ 1066583 w 1284027"/>
              <a:gd name="connsiteY6" fmla="*/ 36628 h 956214"/>
              <a:gd name="connsiteX7" fmla="*/ 593697 w 1284027"/>
              <a:gd name="connsiteY7" fmla="*/ 142781 h 956214"/>
              <a:gd name="connsiteX0" fmla="*/ 593697 w 1284027"/>
              <a:gd name="connsiteY0" fmla="*/ 142781 h 956214"/>
              <a:gd name="connsiteX1" fmla="*/ 78019 w 1284027"/>
              <a:gd name="connsiteY1" fmla="*/ 199727 h 956214"/>
              <a:gd name="connsiteX2" fmla="*/ 39167 w 1284027"/>
              <a:gd name="connsiteY2" fmla="*/ 567049 h 956214"/>
              <a:gd name="connsiteX3" fmla="*/ 440375 w 1284027"/>
              <a:gd name="connsiteY3" fmla="*/ 941353 h 956214"/>
              <a:gd name="connsiteX4" fmla="*/ 759803 w 1284027"/>
              <a:gd name="connsiteY4" fmla="*/ 671255 h 956214"/>
              <a:gd name="connsiteX5" fmla="*/ 1273854 w 1284027"/>
              <a:gd name="connsiteY5" fmla="*/ 537758 h 956214"/>
              <a:gd name="connsiteX6" fmla="*/ 1066583 w 1284027"/>
              <a:gd name="connsiteY6" fmla="*/ 36628 h 956214"/>
              <a:gd name="connsiteX7" fmla="*/ 593697 w 1284027"/>
              <a:gd name="connsiteY7" fmla="*/ 142781 h 956214"/>
              <a:gd name="connsiteX0" fmla="*/ 593697 w 1284059"/>
              <a:gd name="connsiteY0" fmla="*/ 142781 h 956214"/>
              <a:gd name="connsiteX1" fmla="*/ 78019 w 1284059"/>
              <a:gd name="connsiteY1" fmla="*/ 199727 h 956214"/>
              <a:gd name="connsiteX2" fmla="*/ 39167 w 1284059"/>
              <a:gd name="connsiteY2" fmla="*/ 567049 h 956214"/>
              <a:gd name="connsiteX3" fmla="*/ 440375 w 1284059"/>
              <a:gd name="connsiteY3" fmla="*/ 941353 h 956214"/>
              <a:gd name="connsiteX4" fmla="*/ 759803 w 1284059"/>
              <a:gd name="connsiteY4" fmla="*/ 671255 h 956214"/>
              <a:gd name="connsiteX5" fmla="*/ 1273854 w 1284059"/>
              <a:gd name="connsiteY5" fmla="*/ 537758 h 956214"/>
              <a:gd name="connsiteX6" fmla="*/ 1066583 w 1284059"/>
              <a:gd name="connsiteY6" fmla="*/ 36628 h 956214"/>
              <a:gd name="connsiteX7" fmla="*/ 593697 w 1284059"/>
              <a:gd name="connsiteY7" fmla="*/ 142781 h 956214"/>
              <a:gd name="connsiteX0" fmla="*/ 593697 w 1293061"/>
              <a:gd name="connsiteY0" fmla="*/ 134234 h 947667"/>
              <a:gd name="connsiteX1" fmla="*/ 78019 w 1293061"/>
              <a:gd name="connsiteY1" fmla="*/ 191180 h 947667"/>
              <a:gd name="connsiteX2" fmla="*/ 39167 w 1293061"/>
              <a:gd name="connsiteY2" fmla="*/ 558502 h 947667"/>
              <a:gd name="connsiteX3" fmla="*/ 440375 w 1293061"/>
              <a:gd name="connsiteY3" fmla="*/ 932806 h 947667"/>
              <a:gd name="connsiteX4" fmla="*/ 759803 w 1293061"/>
              <a:gd name="connsiteY4" fmla="*/ 662708 h 947667"/>
              <a:gd name="connsiteX5" fmla="*/ 1273854 w 1293061"/>
              <a:gd name="connsiteY5" fmla="*/ 529211 h 947667"/>
              <a:gd name="connsiteX6" fmla="*/ 1066583 w 1293061"/>
              <a:gd name="connsiteY6" fmla="*/ 28081 h 947667"/>
              <a:gd name="connsiteX7" fmla="*/ 593697 w 1293061"/>
              <a:gd name="connsiteY7" fmla="*/ 134234 h 947667"/>
              <a:gd name="connsiteX0" fmla="*/ 593697 w 1347798"/>
              <a:gd name="connsiteY0" fmla="*/ 134234 h 947667"/>
              <a:gd name="connsiteX1" fmla="*/ 78019 w 1347798"/>
              <a:gd name="connsiteY1" fmla="*/ 191180 h 947667"/>
              <a:gd name="connsiteX2" fmla="*/ 39167 w 1347798"/>
              <a:gd name="connsiteY2" fmla="*/ 558502 h 947667"/>
              <a:gd name="connsiteX3" fmla="*/ 440375 w 1347798"/>
              <a:gd name="connsiteY3" fmla="*/ 932806 h 947667"/>
              <a:gd name="connsiteX4" fmla="*/ 759803 w 1347798"/>
              <a:gd name="connsiteY4" fmla="*/ 662708 h 947667"/>
              <a:gd name="connsiteX5" fmla="*/ 1273854 w 1347798"/>
              <a:gd name="connsiteY5" fmla="*/ 529211 h 947667"/>
              <a:gd name="connsiteX6" fmla="*/ 1066583 w 1347798"/>
              <a:gd name="connsiteY6" fmla="*/ 28081 h 947667"/>
              <a:gd name="connsiteX7" fmla="*/ 593697 w 1347798"/>
              <a:gd name="connsiteY7" fmla="*/ 134234 h 947667"/>
              <a:gd name="connsiteX0" fmla="*/ 593697 w 1347798"/>
              <a:gd name="connsiteY0" fmla="*/ 134234 h 949016"/>
              <a:gd name="connsiteX1" fmla="*/ 78019 w 1347798"/>
              <a:gd name="connsiteY1" fmla="*/ 191180 h 949016"/>
              <a:gd name="connsiteX2" fmla="*/ 39167 w 1347798"/>
              <a:gd name="connsiteY2" fmla="*/ 558502 h 949016"/>
              <a:gd name="connsiteX3" fmla="*/ 440375 w 1347798"/>
              <a:gd name="connsiteY3" fmla="*/ 932806 h 949016"/>
              <a:gd name="connsiteX4" fmla="*/ 759803 w 1347798"/>
              <a:gd name="connsiteY4" fmla="*/ 662708 h 949016"/>
              <a:gd name="connsiteX5" fmla="*/ 1273854 w 1347798"/>
              <a:gd name="connsiteY5" fmla="*/ 529211 h 949016"/>
              <a:gd name="connsiteX6" fmla="*/ 1066583 w 1347798"/>
              <a:gd name="connsiteY6" fmla="*/ 28081 h 949016"/>
              <a:gd name="connsiteX7" fmla="*/ 593697 w 1347798"/>
              <a:gd name="connsiteY7" fmla="*/ 134234 h 949016"/>
              <a:gd name="connsiteX0" fmla="*/ 593697 w 1347798"/>
              <a:gd name="connsiteY0" fmla="*/ 134234 h 947415"/>
              <a:gd name="connsiteX1" fmla="*/ 78019 w 1347798"/>
              <a:gd name="connsiteY1" fmla="*/ 191180 h 947415"/>
              <a:gd name="connsiteX2" fmla="*/ 39167 w 1347798"/>
              <a:gd name="connsiteY2" fmla="*/ 558502 h 947415"/>
              <a:gd name="connsiteX3" fmla="*/ 440375 w 1347798"/>
              <a:gd name="connsiteY3" fmla="*/ 932806 h 947415"/>
              <a:gd name="connsiteX4" fmla="*/ 759803 w 1347798"/>
              <a:gd name="connsiteY4" fmla="*/ 662708 h 947415"/>
              <a:gd name="connsiteX5" fmla="*/ 1273854 w 1347798"/>
              <a:gd name="connsiteY5" fmla="*/ 529211 h 947415"/>
              <a:gd name="connsiteX6" fmla="*/ 1066583 w 1347798"/>
              <a:gd name="connsiteY6" fmla="*/ 28081 h 947415"/>
              <a:gd name="connsiteX7" fmla="*/ 593697 w 1347798"/>
              <a:gd name="connsiteY7" fmla="*/ 134234 h 947415"/>
              <a:gd name="connsiteX0" fmla="*/ 594387 w 1348488"/>
              <a:gd name="connsiteY0" fmla="*/ 134234 h 947415"/>
              <a:gd name="connsiteX1" fmla="*/ 78709 w 1348488"/>
              <a:gd name="connsiteY1" fmla="*/ 191180 h 947415"/>
              <a:gd name="connsiteX2" fmla="*/ 39857 w 1348488"/>
              <a:gd name="connsiteY2" fmla="*/ 558502 h 947415"/>
              <a:gd name="connsiteX3" fmla="*/ 441065 w 1348488"/>
              <a:gd name="connsiteY3" fmla="*/ 932806 h 947415"/>
              <a:gd name="connsiteX4" fmla="*/ 760493 w 1348488"/>
              <a:gd name="connsiteY4" fmla="*/ 662708 h 947415"/>
              <a:gd name="connsiteX5" fmla="*/ 1274544 w 1348488"/>
              <a:gd name="connsiteY5" fmla="*/ 529211 h 947415"/>
              <a:gd name="connsiteX6" fmla="*/ 1067273 w 1348488"/>
              <a:gd name="connsiteY6" fmla="*/ 28081 h 947415"/>
              <a:gd name="connsiteX7" fmla="*/ 594387 w 1348488"/>
              <a:gd name="connsiteY7" fmla="*/ 134234 h 947415"/>
              <a:gd name="connsiteX0" fmla="*/ 594387 w 1290149"/>
              <a:gd name="connsiteY0" fmla="*/ 134234 h 935277"/>
              <a:gd name="connsiteX1" fmla="*/ 78709 w 1290149"/>
              <a:gd name="connsiteY1" fmla="*/ 191180 h 935277"/>
              <a:gd name="connsiteX2" fmla="*/ 39857 w 1290149"/>
              <a:gd name="connsiteY2" fmla="*/ 558502 h 935277"/>
              <a:gd name="connsiteX3" fmla="*/ 441065 w 1290149"/>
              <a:gd name="connsiteY3" fmla="*/ 932806 h 935277"/>
              <a:gd name="connsiteX4" fmla="*/ 781517 w 1290149"/>
              <a:gd name="connsiteY4" fmla="*/ 702573 h 935277"/>
              <a:gd name="connsiteX5" fmla="*/ 1274544 w 1290149"/>
              <a:gd name="connsiteY5" fmla="*/ 529211 h 935277"/>
              <a:gd name="connsiteX6" fmla="*/ 1067273 w 1290149"/>
              <a:gd name="connsiteY6" fmla="*/ 28081 h 935277"/>
              <a:gd name="connsiteX7" fmla="*/ 594387 w 1290149"/>
              <a:gd name="connsiteY7" fmla="*/ 134234 h 935277"/>
              <a:gd name="connsiteX0" fmla="*/ 594387 w 1290149"/>
              <a:gd name="connsiteY0" fmla="*/ 134234 h 933324"/>
              <a:gd name="connsiteX1" fmla="*/ 78709 w 1290149"/>
              <a:gd name="connsiteY1" fmla="*/ 191180 h 933324"/>
              <a:gd name="connsiteX2" fmla="*/ 39857 w 1290149"/>
              <a:gd name="connsiteY2" fmla="*/ 558502 h 933324"/>
              <a:gd name="connsiteX3" fmla="*/ 441065 w 1290149"/>
              <a:gd name="connsiteY3" fmla="*/ 932806 h 933324"/>
              <a:gd name="connsiteX4" fmla="*/ 781517 w 1290149"/>
              <a:gd name="connsiteY4" fmla="*/ 702573 h 933324"/>
              <a:gd name="connsiteX5" fmla="*/ 1274544 w 1290149"/>
              <a:gd name="connsiteY5" fmla="*/ 529211 h 933324"/>
              <a:gd name="connsiteX6" fmla="*/ 1067273 w 1290149"/>
              <a:gd name="connsiteY6" fmla="*/ 28081 h 933324"/>
              <a:gd name="connsiteX7" fmla="*/ 594387 w 1290149"/>
              <a:gd name="connsiteY7" fmla="*/ 134234 h 933324"/>
              <a:gd name="connsiteX0" fmla="*/ 571595 w 1282431"/>
              <a:gd name="connsiteY0" fmla="*/ 90378 h 929333"/>
              <a:gd name="connsiteX1" fmla="*/ 76941 w 1282431"/>
              <a:gd name="connsiteY1" fmla="*/ 187189 h 929333"/>
              <a:gd name="connsiteX2" fmla="*/ 38089 w 1282431"/>
              <a:gd name="connsiteY2" fmla="*/ 554511 h 929333"/>
              <a:gd name="connsiteX3" fmla="*/ 439297 w 1282431"/>
              <a:gd name="connsiteY3" fmla="*/ 928815 h 929333"/>
              <a:gd name="connsiteX4" fmla="*/ 779749 w 1282431"/>
              <a:gd name="connsiteY4" fmla="*/ 698582 h 929333"/>
              <a:gd name="connsiteX5" fmla="*/ 1272776 w 1282431"/>
              <a:gd name="connsiteY5" fmla="*/ 525220 h 929333"/>
              <a:gd name="connsiteX6" fmla="*/ 1065505 w 1282431"/>
              <a:gd name="connsiteY6" fmla="*/ 24090 h 929333"/>
              <a:gd name="connsiteX7" fmla="*/ 571595 w 1282431"/>
              <a:gd name="connsiteY7" fmla="*/ 90378 h 929333"/>
              <a:gd name="connsiteX0" fmla="*/ 1095284 w 1318570"/>
              <a:gd name="connsiteY0" fmla="*/ 13621 h 918864"/>
              <a:gd name="connsiteX1" fmla="*/ 106720 w 1318570"/>
              <a:gd name="connsiteY1" fmla="*/ 176720 h 918864"/>
              <a:gd name="connsiteX2" fmla="*/ 67868 w 1318570"/>
              <a:gd name="connsiteY2" fmla="*/ 544042 h 918864"/>
              <a:gd name="connsiteX3" fmla="*/ 469076 w 1318570"/>
              <a:gd name="connsiteY3" fmla="*/ 918346 h 918864"/>
              <a:gd name="connsiteX4" fmla="*/ 809528 w 1318570"/>
              <a:gd name="connsiteY4" fmla="*/ 688113 h 918864"/>
              <a:gd name="connsiteX5" fmla="*/ 1302555 w 1318570"/>
              <a:gd name="connsiteY5" fmla="*/ 514751 h 918864"/>
              <a:gd name="connsiteX6" fmla="*/ 1095284 w 1318570"/>
              <a:gd name="connsiteY6" fmla="*/ 13621 h 918864"/>
              <a:gd name="connsiteX0" fmla="*/ 1095284 w 1372133"/>
              <a:gd name="connsiteY0" fmla="*/ 13621 h 918864"/>
              <a:gd name="connsiteX1" fmla="*/ 106720 w 1372133"/>
              <a:gd name="connsiteY1" fmla="*/ 176720 h 918864"/>
              <a:gd name="connsiteX2" fmla="*/ 67868 w 1372133"/>
              <a:gd name="connsiteY2" fmla="*/ 544042 h 918864"/>
              <a:gd name="connsiteX3" fmla="*/ 469076 w 1372133"/>
              <a:gd name="connsiteY3" fmla="*/ 918346 h 918864"/>
              <a:gd name="connsiteX4" fmla="*/ 809528 w 1372133"/>
              <a:gd name="connsiteY4" fmla="*/ 688113 h 918864"/>
              <a:gd name="connsiteX5" fmla="*/ 1302555 w 1372133"/>
              <a:gd name="connsiteY5" fmla="*/ 514751 h 918864"/>
              <a:gd name="connsiteX6" fmla="*/ 1095284 w 1372133"/>
              <a:gd name="connsiteY6" fmla="*/ 13621 h 918864"/>
              <a:gd name="connsiteX0" fmla="*/ 1095284 w 1370963"/>
              <a:gd name="connsiteY0" fmla="*/ 30375 h 935618"/>
              <a:gd name="connsiteX1" fmla="*/ 106720 w 1370963"/>
              <a:gd name="connsiteY1" fmla="*/ 193474 h 935618"/>
              <a:gd name="connsiteX2" fmla="*/ 67868 w 1370963"/>
              <a:gd name="connsiteY2" fmla="*/ 560796 h 935618"/>
              <a:gd name="connsiteX3" fmla="*/ 469076 w 1370963"/>
              <a:gd name="connsiteY3" fmla="*/ 935100 h 935618"/>
              <a:gd name="connsiteX4" fmla="*/ 809528 w 1370963"/>
              <a:gd name="connsiteY4" fmla="*/ 704867 h 935618"/>
              <a:gd name="connsiteX5" fmla="*/ 1302555 w 1370963"/>
              <a:gd name="connsiteY5" fmla="*/ 531505 h 935618"/>
              <a:gd name="connsiteX6" fmla="*/ 1095284 w 1370963"/>
              <a:gd name="connsiteY6" fmla="*/ 30375 h 935618"/>
              <a:gd name="connsiteX0" fmla="*/ 1060644 w 1310666"/>
              <a:gd name="connsiteY0" fmla="*/ 38126 h 879941"/>
              <a:gd name="connsiteX1" fmla="*/ 104569 w 1310666"/>
              <a:gd name="connsiteY1" fmla="*/ 137797 h 879941"/>
              <a:gd name="connsiteX2" fmla="*/ 65717 w 1310666"/>
              <a:gd name="connsiteY2" fmla="*/ 505119 h 879941"/>
              <a:gd name="connsiteX3" fmla="*/ 466925 w 1310666"/>
              <a:gd name="connsiteY3" fmla="*/ 879423 h 879941"/>
              <a:gd name="connsiteX4" fmla="*/ 807377 w 1310666"/>
              <a:gd name="connsiteY4" fmla="*/ 649190 h 879941"/>
              <a:gd name="connsiteX5" fmla="*/ 1300404 w 1310666"/>
              <a:gd name="connsiteY5" fmla="*/ 475828 h 879941"/>
              <a:gd name="connsiteX6" fmla="*/ 1060644 w 1310666"/>
              <a:gd name="connsiteY6" fmla="*/ 38126 h 879941"/>
              <a:gd name="connsiteX0" fmla="*/ 1023905 w 1273569"/>
              <a:gd name="connsiteY0" fmla="*/ 16025 h 857836"/>
              <a:gd name="connsiteX1" fmla="*/ 142366 w 1273569"/>
              <a:gd name="connsiteY1" fmla="*/ 131996 h 857836"/>
              <a:gd name="connsiteX2" fmla="*/ 28978 w 1273569"/>
              <a:gd name="connsiteY2" fmla="*/ 483018 h 857836"/>
              <a:gd name="connsiteX3" fmla="*/ 430186 w 1273569"/>
              <a:gd name="connsiteY3" fmla="*/ 857322 h 857836"/>
              <a:gd name="connsiteX4" fmla="*/ 770638 w 1273569"/>
              <a:gd name="connsiteY4" fmla="*/ 627089 h 857836"/>
              <a:gd name="connsiteX5" fmla="*/ 1263665 w 1273569"/>
              <a:gd name="connsiteY5" fmla="*/ 453727 h 857836"/>
              <a:gd name="connsiteX6" fmla="*/ 1023905 w 1273569"/>
              <a:gd name="connsiteY6" fmla="*/ 16025 h 857836"/>
              <a:gd name="connsiteX0" fmla="*/ 1028839 w 1278503"/>
              <a:gd name="connsiteY0" fmla="*/ 24853 h 866663"/>
              <a:gd name="connsiteX1" fmla="*/ 147300 w 1278503"/>
              <a:gd name="connsiteY1" fmla="*/ 140824 h 866663"/>
              <a:gd name="connsiteX2" fmla="*/ 33912 w 1278503"/>
              <a:gd name="connsiteY2" fmla="*/ 491846 h 866663"/>
              <a:gd name="connsiteX3" fmla="*/ 435120 w 1278503"/>
              <a:gd name="connsiteY3" fmla="*/ 866150 h 866663"/>
              <a:gd name="connsiteX4" fmla="*/ 775572 w 1278503"/>
              <a:gd name="connsiteY4" fmla="*/ 635917 h 866663"/>
              <a:gd name="connsiteX5" fmla="*/ 1268599 w 1278503"/>
              <a:gd name="connsiteY5" fmla="*/ 462555 h 866663"/>
              <a:gd name="connsiteX6" fmla="*/ 1028839 w 1278503"/>
              <a:gd name="connsiteY6" fmla="*/ 24853 h 866663"/>
              <a:gd name="connsiteX0" fmla="*/ 1028839 w 1318469"/>
              <a:gd name="connsiteY0" fmla="*/ 24330 h 866140"/>
              <a:gd name="connsiteX1" fmla="*/ 147300 w 1318469"/>
              <a:gd name="connsiteY1" fmla="*/ 140301 h 866140"/>
              <a:gd name="connsiteX2" fmla="*/ 33912 w 1318469"/>
              <a:gd name="connsiteY2" fmla="*/ 491323 h 866140"/>
              <a:gd name="connsiteX3" fmla="*/ 435120 w 1318469"/>
              <a:gd name="connsiteY3" fmla="*/ 865627 h 866140"/>
              <a:gd name="connsiteX4" fmla="*/ 775572 w 1318469"/>
              <a:gd name="connsiteY4" fmla="*/ 635394 h 866140"/>
              <a:gd name="connsiteX5" fmla="*/ 1310498 w 1318469"/>
              <a:gd name="connsiteY5" fmla="*/ 454918 h 866140"/>
              <a:gd name="connsiteX6" fmla="*/ 1028839 w 1318469"/>
              <a:gd name="connsiteY6" fmla="*/ 24330 h 866140"/>
              <a:gd name="connsiteX0" fmla="*/ 1014106 w 1312308"/>
              <a:gd name="connsiteY0" fmla="*/ 11589 h 909713"/>
              <a:gd name="connsiteX1" fmla="*/ 141976 w 1312308"/>
              <a:gd name="connsiteY1" fmla="*/ 183874 h 909713"/>
              <a:gd name="connsiteX2" fmla="*/ 28588 w 1312308"/>
              <a:gd name="connsiteY2" fmla="*/ 534896 h 909713"/>
              <a:gd name="connsiteX3" fmla="*/ 429796 w 1312308"/>
              <a:gd name="connsiteY3" fmla="*/ 909200 h 909713"/>
              <a:gd name="connsiteX4" fmla="*/ 770248 w 1312308"/>
              <a:gd name="connsiteY4" fmla="*/ 678967 h 909713"/>
              <a:gd name="connsiteX5" fmla="*/ 1305174 w 1312308"/>
              <a:gd name="connsiteY5" fmla="*/ 498491 h 909713"/>
              <a:gd name="connsiteX6" fmla="*/ 1014106 w 1312308"/>
              <a:gd name="connsiteY6" fmla="*/ 11589 h 909713"/>
              <a:gd name="connsiteX0" fmla="*/ 1000081 w 1297989"/>
              <a:gd name="connsiteY0" fmla="*/ 8060 h 906173"/>
              <a:gd name="connsiteX1" fmla="*/ 176907 w 1297989"/>
              <a:gd name="connsiteY1" fmla="*/ 215465 h 906173"/>
              <a:gd name="connsiteX2" fmla="*/ 14563 w 1297989"/>
              <a:gd name="connsiteY2" fmla="*/ 531367 h 906173"/>
              <a:gd name="connsiteX3" fmla="*/ 415771 w 1297989"/>
              <a:gd name="connsiteY3" fmla="*/ 905671 h 906173"/>
              <a:gd name="connsiteX4" fmla="*/ 756223 w 1297989"/>
              <a:gd name="connsiteY4" fmla="*/ 675438 h 906173"/>
              <a:gd name="connsiteX5" fmla="*/ 1291149 w 1297989"/>
              <a:gd name="connsiteY5" fmla="*/ 494962 h 906173"/>
              <a:gd name="connsiteX6" fmla="*/ 1000081 w 1297989"/>
              <a:gd name="connsiteY6" fmla="*/ 8060 h 906173"/>
              <a:gd name="connsiteX0" fmla="*/ 1035704 w 1302122"/>
              <a:gd name="connsiteY0" fmla="*/ 6708 h 954170"/>
              <a:gd name="connsiteX1" fmla="*/ 177688 w 1302122"/>
              <a:gd name="connsiteY1" fmla="*/ 263462 h 954170"/>
              <a:gd name="connsiteX2" fmla="*/ 15344 w 1302122"/>
              <a:gd name="connsiteY2" fmla="*/ 579364 h 954170"/>
              <a:gd name="connsiteX3" fmla="*/ 416552 w 1302122"/>
              <a:gd name="connsiteY3" fmla="*/ 953668 h 954170"/>
              <a:gd name="connsiteX4" fmla="*/ 757004 w 1302122"/>
              <a:gd name="connsiteY4" fmla="*/ 723435 h 954170"/>
              <a:gd name="connsiteX5" fmla="*/ 1291930 w 1302122"/>
              <a:gd name="connsiteY5" fmla="*/ 542959 h 954170"/>
              <a:gd name="connsiteX6" fmla="*/ 1035704 w 1302122"/>
              <a:gd name="connsiteY6" fmla="*/ 6708 h 954170"/>
              <a:gd name="connsiteX0" fmla="*/ 1026591 w 1293009"/>
              <a:gd name="connsiteY0" fmla="*/ 6708 h 886061"/>
              <a:gd name="connsiteX1" fmla="*/ 168575 w 1293009"/>
              <a:gd name="connsiteY1" fmla="*/ 263462 h 886061"/>
              <a:gd name="connsiteX2" fmla="*/ 6231 w 1293009"/>
              <a:gd name="connsiteY2" fmla="*/ 579364 h 886061"/>
              <a:gd name="connsiteX3" fmla="*/ 274275 w 1293009"/>
              <a:gd name="connsiteY3" fmla="*/ 885433 h 886061"/>
              <a:gd name="connsiteX4" fmla="*/ 747891 w 1293009"/>
              <a:gd name="connsiteY4" fmla="*/ 723435 h 886061"/>
              <a:gd name="connsiteX5" fmla="*/ 1282817 w 1293009"/>
              <a:gd name="connsiteY5" fmla="*/ 542959 h 886061"/>
              <a:gd name="connsiteX6" fmla="*/ 1026591 w 1293009"/>
              <a:gd name="connsiteY6" fmla="*/ 6708 h 886061"/>
              <a:gd name="connsiteX0" fmla="*/ 1109356 w 1308605"/>
              <a:gd name="connsiteY0" fmla="*/ 11928 h 761647"/>
              <a:gd name="connsiteX1" fmla="*/ 170225 w 1308605"/>
              <a:gd name="connsiteY1" fmla="*/ 139048 h 761647"/>
              <a:gd name="connsiteX2" fmla="*/ 7881 w 1308605"/>
              <a:gd name="connsiteY2" fmla="*/ 454950 h 761647"/>
              <a:gd name="connsiteX3" fmla="*/ 275925 w 1308605"/>
              <a:gd name="connsiteY3" fmla="*/ 761019 h 761647"/>
              <a:gd name="connsiteX4" fmla="*/ 749541 w 1308605"/>
              <a:gd name="connsiteY4" fmla="*/ 599021 h 761647"/>
              <a:gd name="connsiteX5" fmla="*/ 1284467 w 1308605"/>
              <a:gd name="connsiteY5" fmla="*/ 418545 h 761647"/>
              <a:gd name="connsiteX6" fmla="*/ 1109356 w 1308605"/>
              <a:gd name="connsiteY6" fmla="*/ 11928 h 761647"/>
              <a:gd name="connsiteX0" fmla="*/ 1109357 w 1306839"/>
              <a:gd name="connsiteY0" fmla="*/ 15906 h 765625"/>
              <a:gd name="connsiteX1" fmla="*/ 170226 w 1306839"/>
              <a:gd name="connsiteY1" fmla="*/ 143026 h 765625"/>
              <a:gd name="connsiteX2" fmla="*/ 7882 w 1306839"/>
              <a:gd name="connsiteY2" fmla="*/ 458928 h 765625"/>
              <a:gd name="connsiteX3" fmla="*/ 275926 w 1306839"/>
              <a:gd name="connsiteY3" fmla="*/ 764997 h 765625"/>
              <a:gd name="connsiteX4" fmla="*/ 749542 w 1306839"/>
              <a:gd name="connsiteY4" fmla="*/ 602999 h 765625"/>
              <a:gd name="connsiteX5" fmla="*/ 1282390 w 1306839"/>
              <a:gd name="connsiteY5" fmla="*/ 487130 h 765625"/>
              <a:gd name="connsiteX6" fmla="*/ 1109357 w 1306839"/>
              <a:gd name="connsiteY6" fmla="*/ 15906 h 765625"/>
              <a:gd name="connsiteX0" fmla="*/ 1109357 w 1306997"/>
              <a:gd name="connsiteY0" fmla="*/ 15906 h 766785"/>
              <a:gd name="connsiteX1" fmla="*/ 170226 w 1306997"/>
              <a:gd name="connsiteY1" fmla="*/ 143026 h 766785"/>
              <a:gd name="connsiteX2" fmla="*/ 7882 w 1306997"/>
              <a:gd name="connsiteY2" fmla="*/ 458928 h 766785"/>
              <a:gd name="connsiteX3" fmla="*/ 275926 w 1306997"/>
              <a:gd name="connsiteY3" fmla="*/ 764997 h 766785"/>
              <a:gd name="connsiteX4" fmla="*/ 747327 w 1306997"/>
              <a:gd name="connsiteY4" fmla="*/ 574532 h 766785"/>
              <a:gd name="connsiteX5" fmla="*/ 1282390 w 1306997"/>
              <a:gd name="connsiteY5" fmla="*/ 487130 h 766785"/>
              <a:gd name="connsiteX6" fmla="*/ 1109357 w 1306997"/>
              <a:gd name="connsiteY6" fmla="*/ 15906 h 766785"/>
              <a:gd name="connsiteX0" fmla="*/ 1112083 w 1309723"/>
              <a:gd name="connsiteY0" fmla="*/ 15906 h 806331"/>
              <a:gd name="connsiteX1" fmla="*/ 172952 w 1309723"/>
              <a:gd name="connsiteY1" fmla="*/ 143026 h 806331"/>
              <a:gd name="connsiteX2" fmla="*/ 10608 w 1309723"/>
              <a:gd name="connsiteY2" fmla="*/ 458928 h 806331"/>
              <a:gd name="connsiteX3" fmla="*/ 317272 w 1309723"/>
              <a:gd name="connsiteY3" fmla="*/ 804906 h 806331"/>
              <a:gd name="connsiteX4" fmla="*/ 750053 w 1309723"/>
              <a:gd name="connsiteY4" fmla="*/ 574532 h 806331"/>
              <a:gd name="connsiteX5" fmla="*/ 1285116 w 1309723"/>
              <a:gd name="connsiteY5" fmla="*/ 487130 h 806331"/>
              <a:gd name="connsiteX6" fmla="*/ 1112083 w 1309723"/>
              <a:gd name="connsiteY6" fmla="*/ 15906 h 806331"/>
              <a:gd name="connsiteX0" fmla="*/ 1112083 w 1309723"/>
              <a:gd name="connsiteY0" fmla="*/ 15906 h 806757"/>
              <a:gd name="connsiteX1" fmla="*/ 172952 w 1309723"/>
              <a:gd name="connsiteY1" fmla="*/ 143026 h 806757"/>
              <a:gd name="connsiteX2" fmla="*/ 10608 w 1309723"/>
              <a:gd name="connsiteY2" fmla="*/ 458928 h 806757"/>
              <a:gd name="connsiteX3" fmla="*/ 317272 w 1309723"/>
              <a:gd name="connsiteY3" fmla="*/ 804906 h 806757"/>
              <a:gd name="connsiteX4" fmla="*/ 750053 w 1309723"/>
              <a:gd name="connsiteY4" fmla="*/ 574532 h 806757"/>
              <a:gd name="connsiteX5" fmla="*/ 1285116 w 1309723"/>
              <a:gd name="connsiteY5" fmla="*/ 487130 h 806757"/>
              <a:gd name="connsiteX6" fmla="*/ 1112083 w 1309723"/>
              <a:gd name="connsiteY6" fmla="*/ 15906 h 806757"/>
              <a:gd name="connsiteX0" fmla="*/ 1112083 w 1294824"/>
              <a:gd name="connsiteY0" fmla="*/ 18733 h 809584"/>
              <a:gd name="connsiteX1" fmla="*/ 172952 w 1294824"/>
              <a:gd name="connsiteY1" fmla="*/ 145853 h 809584"/>
              <a:gd name="connsiteX2" fmla="*/ 10608 w 1294824"/>
              <a:gd name="connsiteY2" fmla="*/ 461755 h 809584"/>
              <a:gd name="connsiteX3" fmla="*/ 317272 w 1294824"/>
              <a:gd name="connsiteY3" fmla="*/ 807733 h 809584"/>
              <a:gd name="connsiteX4" fmla="*/ 750053 w 1294824"/>
              <a:gd name="connsiteY4" fmla="*/ 577359 h 809584"/>
              <a:gd name="connsiteX5" fmla="*/ 1267259 w 1294824"/>
              <a:gd name="connsiteY5" fmla="*/ 534330 h 809584"/>
              <a:gd name="connsiteX6" fmla="*/ 1112083 w 1294824"/>
              <a:gd name="connsiteY6" fmla="*/ 18733 h 809584"/>
              <a:gd name="connsiteX0" fmla="*/ 1117722 w 1296567"/>
              <a:gd name="connsiteY0" fmla="*/ 15769 h 845449"/>
              <a:gd name="connsiteX1" fmla="*/ 173088 w 1296567"/>
              <a:gd name="connsiteY1" fmla="*/ 181718 h 845449"/>
              <a:gd name="connsiteX2" fmla="*/ 10744 w 1296567"/>
              <a:gd name="connsiteY2" fmla="*/ 497620 h 845449"/>
              <a:gd name="connsiteX3" fmla="*/ 317408 w 1296567"/>
              <a:gd name="connsiteY3" fmla="*/ 843598 h 845449"/>
              <a:gd name="connsiteX4" fmla="*/ 750189 w 1296567"/>
              <a:gd name="connsiteY4" fmla="*/ 613224 h 845449"/>
              <a:gd name="connsiteX5" fmla="*/ 1267395 w 1296567"/>
              <a:gd name="connsiteY5" fmla="*/ 570195 h 845449"/>
              <a:gd name="connsiteX6" fmla="*/ 1117722 w 1296567"/>
              <a:gd name="connsiteY6" fmla="*/ 15769 h 845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6567" h="845449">
                <a:moveTo>
                  <a:pt x="1117722" y="15769"/>
                </a:moveTo>
                <a:cubicBezTo>
                  <a:pt x="935338" y="-48977"/>
                  <a:pt x="357584" y="101410"/>
                  <a:pt x="173088" y="181718"/>
                </a:cubicBezTo>
                <a:cubicBezTo>
                  <a:pt x="-11408" y="262026"/>
                  <a:pt x="-13309" y="387307"/>
                  <a:pt x="10744" y="497620"/>
                </a:cubicBezTo>
                <a:cubicBezTo>
                  <a:pt x="34797" y="607933"/>
                  <a:pt x="69859" y="869958"/>
                  <a:pt x="317408" y="843598"/>
                </a:cubicBezTo>
                <a:cubicBezTo>
                  <a:pt x="564957" y="817238"/>
                  <a:pt x="604293" y="681675"/>
                  <a:pt x="750189" y="613224"/>
                </a:cubicBezTo>
                <a:cubicBezTo>
                  <a:pt x="896085" y="544773"/>
                  <a:pt x="1206140" y="669771"/>
                  <a:pt x="1267395" y="570195"/>
                </a:cubicBezTo>
                <a:cubicBezTo>
                  <a:pt x="1328651" y="470619"/>
                  <a:pt x="1300106" y="80515"/>
                  <a:pt x="1117722" y="15769"/>
                </a:cubicBezTo>
                <a:close/>
              </a:path>
            </a:pathLst>
          </a:custGeom>
          <a:solidFill>
            <a:srgbClr val="AB7269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nl-NL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0A052643-FD3E-B6A7-273A-E70B7FCD557B}"/>
              </a:ext>
            </a:extLst>
          </p:cNvPr>
          <p:cNvSpPr>
            <a:spLocks noChangeAspect="1"/>
          </p:cNvSpPr>
          <p:nvPr/>
        </p:nvSpPr>
        <p:spPr>
          <a:xfrm rot="1902229">
            <a:off x="3474187" y="5356839"/>
            <a:ext cx="1741373" cy="1426972"/>
          </a:xfrm>
          <a:custGeom>
            <a:avLst/>
            <a:gdLst>
              <a:gd name="connsiteX0" fmla="*/ 673100 w 1485900"/>
              <a:gd name="connsiteY0" fmla="*/ 0 h 863600"/>
              <a:gd name="connsiteX1" fmla="*/ 114300 w 1485900"/>
              <a:gd name="connsiteY1" fmla="*/ 114300 h 863600"/>
              <a:gd name="connsiteX2" fmla="*/ 0 w 1485900"/>
              <a:gd name="connsiteY2" fmla="*/ 698500 h 863600"/>
              <a:gd name="connsiteX3" fmla="*/ 647700 w 1485900"/>
              <a:gd name="connsiteY3" fmla="*/ 863600 h 863600"/>
              <a:gd name="connsiteX4" fmla="*/ 927100 w 1485900"/>
              <a:gd name="connsiteY4" fmla="*/ 622300 h 863600"/>
              <a:gd name="connsiteX5" fmla="*/ 1346200 w 1485900"/>
              <a:gd name="connsiteY5" fmla="*/ 723900 h 863600"/>
              <a:gd name="connsiteX6" fmla="*/ 1485900 w 1485900"/>
              <a:gd name="connsiteY6" fmla="*/ 241300 h 863600"/>
              <a:gd name="connsiteX7" fmla="*/ 673100 w 1485900"/>
              <a:gd name="connsiteY7" fmla="*/ 0 h 863600"/>
              <a:gd name="connsiteX0" fmla="*/ 673100 w 1485900"/>
              <a:gd name="connsiteY0" fmla="*/ 7529 h 871129"/>
              <a:gd name="connsiteX1" fmla="*/ 114300 w 1485900"/>
              <a:gd name="connsiteY1" fmla="*/ 121829 h 871129"/>
              <a:gd name="connsiteX2" fmla="*/ 0 w 1485900"/>
              <a:gd name="connsiteY2" fmla="*/ 706029 h 871129"/>
              <a:gd name="connsiteX3" fmla="*/ 647700 w 1485900"/>
              <a:gd name="connsiteY3" fmla="*/ 871129 h 871129"/>
              <a:gd name="connsiteX4" fmla="*/ 927100 w 1485900"/>
              <a:gd name="connsiteY4" fmla="*/ 629829 h 871129"/>
              <a:gd name="connsiteX5" fmla="*/ 1346200 w 1485900"/>
              <a:gd name="connsiteY5" fmla="*/ 731429 h 871129"/>
              <a:gd name="connsiteX6" fmla="*/ 1485900 w 1485900"/>
              <a:gd name="connsiteY6" fmla="*/ 248829 h 871129"/>
              <a:gd name="connsiteX7" fmla="*/ 673100 w 1485900"/>
              <a:gd name="connsiteY7" fmla="*/ 7529 h 871129"/>
              <a:gd name="connsiteX0" fmla="*/ 673100 w 1485900"/>
              <a:gd name="connsiteY0" fmla="*/ 15087 h 878687"/>
              <a:gd name="connsiteX1" fmla="*/ 114300 w 1485900"/>
              <a:gd name="connsiteY1" fmla="*/ 129387 h 878687"/>
              <a:gd name="connsiteX2" fmla="*/ 0 w 1485900"/>
              <a:gd name="connsiteY2" fmla="*/ 713587 h 878687"/>
              <a:gd name="connsiteX3" fmla="*/ 647700 w 1485900"/>
              <a:gd name="connsiteY3" fmla="*/ 878687 h 878687"/>
              <a:gd name="connsiteX4" fmla="*/ 927100 w 1485900"/>
              <a:gd name="connsiteY4" fmla="*/ 637387 h 878687"/>
              <a:gd name="connsiteX5" fmla="*/ 1346200 w 1485900"/>
              <a:gd name="connsiteY5" fmla="*/ 738987 h 878687"/>
              <a:gd name="connsiteX6" fmla="*/ 1485900 w 1485900"/>
              <a:gd name="connsiteY6" fmla="*/ 256387 h 878687"/>
              <a:gd name="connsiteX7" fmla="*/ 673100 w 1485900"/>
              <a:gd name="connsiteY7" fmla="*/ 15087 h 878687"/>
              <a:gd name="connsiteX0" fmla="*/ 674295 w 1487095"/>
              <a:gd name="connsiteY0" fmla="*/ 15087 h 881438"/>
              <a:gd name="connsiteX1" fmla="*/ 115495 w 1487095"/>
              <a:gd name="connsiteY1" fmla="*/ 129387 h 881438"/>
              <a:gd name="connsiteX2" fmla="*/ 1195 w 1487095"/>
              <a:gd name="connsiteY2" fmla="*/ 713587 h 881438"/>
              <a:gd name="connsiteX3" fmla="*/ 648895 w 1487095"/>
              <a:gd name="connsiteY3" fmla="*/ 878687 h 881438"/>
              <a:gd name="connsiteX4" fmla="*/ 928295 w 1487095"/>
              <a:gd name="connsiteY4" fmla="*/ 637387 h 881438"/>
              <a:gd name="connsiteX5" fmla="*/ 1347395 w 1487095"/>
              <a:gd name="connsiteY5" fmla="*/ 738987 h 881438"/>
              <a:gd name="connsiteX6" fmla="*/ 1487095 w 1487095"/>
              <a:gd name="connsiteY6" fmla="*/ 256387 h 881438"/>
              <a:gd name="connsiteX7" fmla="*/ 674295 w 1487095"/>
              <a:gd name="connsiteY7" fmla="*/ 15087 h 881438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8272"/>
              <a:gd name="connsiteY0" fmla="*/ 15087 h 913266"/>
              <a:gd name="connsiteX1" fmla="*/ 114300 w 1488272"/>
              <a:gd name="connsiteY1" fmla="*/ 129387 h 913266"/>
              <a:gd name="connsiteX2" fmla="*/ 0 w 1488272"/>
              <a:gd name="connsiteY2" fmla="*/ 713587 h 913266"/>
              <a:gd name="connsiteX3" fmla="*/ 647700 w 1488272"/>
              <a:gd name="connsiteY3" fmla="*/ 878687 h 913266"/>
              <a:gd name="connsiteX4" fmla="*/ 927100 w 1488272"/>
              <a:gd name="connsiteY4" fmla="*/ 637387 h 913266"/>
              <a:gd name="connsiteX5" fmla="*/ 1346200 w 1488272"/>
              <a:gd name="connsiteY5" fmla="*/ 738987 h 913266"/>
              <a:gd name="connsiteX6" fmla="*/ 1485900 w 1488272"/>
              <a:gd name="connsiteY6" fmla="*/ 256387 h 913266"/>
              <a:gd name="connsiteX7" fmla="*/ 673100 w 1488272"/>
              <a:gd name="connsiteY7" fmla="*/ 15087 h 913266"/>
              <a:gd name="connsiteX0" fmla="*/ 673100 w 1485900"/>
              <a:gd name="connsiteY0" fmla="*/ 15087 h 913266"/>
              <a:gd name="connsiteX1" fmla="*/ 114300 w 1485900"/>
              <a:gd name="connsiteY1" fmla="*/ 129387 h 913266"/>
              <a:gd name="connsiteX2" fmla="*/ 0 w 1485900"/>
              <a:gd name="connsiteY2" fmla="*/ 713587 h 913266"/>
              <a:gd name="connsiteX3" fmla="*/ 647700 w 1485900"/>
              <a:gd name="connsiteY3" fmla="*/ 878687 h 913266"/>
              <a:gd name="connsiteX4" fmla="*/ 927100 w 1485900"/>
              <a:gd name="connsiteY4" fmla="*/ 637387 h 913266"/>
              <a:gd name="connsiteX5" fmla="*/ 1346200 w 1485900"/>
              <a:gd name="connsiteY5" fmla="*/ 738987 h 913266"/>
              <a:gd name="connsiteX6" fmla="*/ 1485900 w 1485900"/>
              <a:gd name="connsiteY6" fmla="*/ 256387 h 913266"/>
              <a:gd name="connsiteX7" fmla="*/ 673100 w 1485900"/>
              <a:gd name="connsiteY7" fmla="*/ 15087 h 913266"/>
              <a:gd name="connsiteX0" fmla="*/ 673100 w 1488272"/>
              <a:gd name="connsiteY0" fmla="*/ 15087 h 913266"/>
              <a:gd name="connsiteX1" fmla="*/ 114300 w 1488272"/>
              <a:gd name="connsiteY1" fmla="*/ 129387 h 913266"/>
              <a:gd name="connsiteX2" fmla="*/ 0 w 1488272"/>
              <a:gd name="connsiteY2" fmla="*/ 713587 h 913266"/>
              <a:gd name="connsiteX3" fmla="*/ 647700 w 1488272"/>
              <a:gd name="connsiteY3" fmla="*/ 878687 h 913266"/>
              <a:gd name="connsiteX4" fmla="*/ 927100 w 1488272"/>
              <a:gd name="connsiteY4" fmla="*/ 637387 h 913266"/>
              <a:gd name="connsiteX5" fmla="*/ 1346200 w 1488272"/>
              <a:gd name="connsiteY5" fmla="*/ 738987 h 913266"/>
              <a:gd name="connsiteX6" fmla="*/ 1485900 w 1488272"/>
              <a:gd name="connsiteY6" fmla="*/ 256387 h 913266"/>
              <a:gd name="connsiteX7" fmla="*/ 673100 w 1488272"/>
              <a:gd name="connsiteY7" fmla="*/ 15087 h 913266"/>
              <a:gd name="connsiteX0" fmla="*/ 673100 w 1494935"/>
              <a:gd name="connsiteY0" fmla="*/ 15087 h 913266"/>
              <a:gd name="connsiteX1" fmla="*/ 114300 w 1494935"/>
              <a:gd name="connsiteY1" fmla="*/ 129387 h 913266"/>
              <a:gd name="connsiteX2" fmla="*/ 0 w 1494935"/>
              <a:gd name="connsiteY2" fmla="*/ 713587 h 913266"/>
              <a:gd name="connsiteX3" fmla="*/ 647700 w 1494935"/>
              <a:gd name="connsiteY3" fmla="*/ 878687 h 913266"/>
              <a:gd name="connsiteX4" fmla="*/ 927100 w 1494935"/>
              <a:gd name="connsiteY4" fmla="*/ 637387 h 913266"/>
              <a:gd name="connsiteX5" fmla="*/ 1346200 w 1494935"/>
              <a:gd name="connsiteY5" fmla="*/ 738987 h 913266"/>
              <a:gd name="connsiteX6" fmla="*/ 1485900 w 1494935"/>
              <a:gd name="connsiteY6" fmla="*/ 256387 h 913266"/>
              <a:gd name="connsiteX7" fmla="*/ 673100 w 1494935"/>
              <a:gd name="connsiteY7" fmla="*/ 15087 h 913266"/>
              <a:gd name="connsiteX0" fmla="*/ 673100 w 1450156"/>
              <a:gd name="connsiteY0" fmla="*/ 15087 h 913266"/>
              <a:gd name="connsiteX1" fmla="*/ 114300 w 1450156"/>
              <a:gd name="connsiteY1" fmla="*/ 129387 h 913266"/>
              <a:gd name="connsiteX2" fmla="*/ 0 w 1450156"/>
              <a:gd name="connsiteY2" fmla="*/ 713587 h 913266"/>
              <a:gd name="connsiteX3" fmla="*/ 647700 w 1450156"/>
              <a:gd name="connsiteY3" fmla="*/ 878687 h 913266"/>
              <a:gd name="connsiteX4" fmla="*/ 927100 w 1450156"/>
              <a:gd name="connsiteY4" fmla="*/ 637387 h 913266"/>
              <a:gd name="connsiteX5" fmla="*/ 1346200 w 1450156"/>
              <a:gd name="connsiteY5" fmla="*/ 738987 h 913266"/>
              <a:gd name="connsiteX6" fmla="*/ 1432560 w 1450156"/>
              <a:gd name="connsiteY6" fmla="*/ 256387 h 913266"/>
              <a:gd name="connsiteX7" fmla="*/ 673100 w 1450156"/>
              <a:gd name="connsiteY7" fmla="*/ 15087 h 913266"/>
              <a:gd name="connsiteX0" fmla="*/ 673100 w 1452882"/>
              <a:gd name="connsiteY0" fmla="*/ 15087 h 913266"/>
              <a:gd name="connsiteX1" fmla="*/ 114300 w 1452882"/>
              <a:gd name="connsiteY1" fmla="*/ 129387 h 913266"/>
              <a:gd name="connsiteX2" fmla="*/ 0 w 1452882"/>
              <a:gd name="connsiteY2" fmla="*/ 713587 h 913266"/>
              <a:gd name="connsiteX3" fmla="*/ 647700 w 1452882"/>
              <a:gd name="connsiteY3" fmla="*/ 878687 h 913266"/>
              <a:gd name="connsiteX4" fmla="*/ 927100 w 1452882"/>
              <a:gd name="connsiteY4" fmla="*/ 637387 h 913266"/>
              <a:gd name="connsiteX5" fmla="*/ 1346200 w 1452882"/>
              <a:gd name="connsiteY5" fmla="*/ 738987 h 913266"/>
              <a:gd name="connsiteX6" fmla="*/ 1432560 w 1452882"/>
              <a:gd name="connsiteY6" fmla="*/ 256387 h 913266"/>
              <a:gd name="connsiteX7" fmla="*/ 673100 w 1452882"/>
              <a:gd name="connsiteY7" fmla="*/ 15087 h 913266"/>
              <a:gd name="connsiteX0" fmla="*/ 673100 w 1452882"/>
              <a:gd name="connsiteY0" fmla="*/ 15087 h 913266"/>
              <a:gd name="connsiteX1" fmla="*/ 114300 w 1452882"/>
              <a:gd name="connsiteY1" fmla="*/ 129387 h 913266"/>
              <a:gd name="connsiteX2" fmla="*/ 0 w 1452882"/>
              <a:gd name="connsiteY2" fmla="*/ 713587 h 913266"/>
              <a:gd name="connsiteX3" fmla="*/ 647700 w 1452882"/>
              <a:gd name="connsiteY3" fmla="*/ 878687 h 913266"/>
              <a:gd name="connsiteX4" fmla="*/ 927100 w 1452882"/>
              <a:gd name="connsiteY4" fmla="*/ 637387 h 913266"/>
              <a:gd name="connsiteX5" fmla="*/ 1346200 w 1452882"/>
              <a:gd name="connsiteY5" fmla="*/ 738987 h 913266"/>
              <a:gd name="connsiteX6" fmla="*/ 1432560 w 1452882"/>
              <a:gd name="connsiteY6" fmla="*/ 256387 h 913266"/>
              <a:gd name="connsiteX7" fmla="*/ 673100 w 1452882"/>
              <a:gd name="connsiteY7" fmla="*/ 15087 h 913266"/>
              <a:gd name="connsiteX0" fmla="*/ 673100 w 1475815"/>
              <a:gd name="connsiteY0" fmla="*/ 15087 h 913266"/>
              <a:gd name="connsiteX1" fmla="*/ 114300 w 1475815"/>
              <a:gd name="connsiteY1" fmla="*/ 129387 h 913266"/>
              <a:gd name="connsiteX2" fmla="*/ 0 w 1475815"/>
              <a:gd name="connsiteY2" fmla="*/ 713587 h 913266"/>
              <a:gd name="connsiteX3" fmla="*/ 647700 w 1475815"/>
              <a:gd name="connsiteY3" fmla="*/ 878687 h 913266"/>
              <a:gd name="connsiteX4" fmla="*/ 927100 w 1475815"/>
              <a:gd name="connsiteY4" fmla="*/ 637387 h 913266"/>
              <a:gd name="connsiteX5" fmla="*/ 1323340 w 1475815"/>
              <a:gd name="connsiteY5" fmla="*/ 655167 h 913266"/>
              <a:gd name="connsiteX6" fmla="*/ 1432560 w 1475815"/>
              <a:gd name="connsiteY6" fmla="*/ 256387 h 913266"/>
              <a:gd name="connsiteX7" fmla="*/ 673100 w 1475815"/>
              <a:gd name="connsiteY7" fmla="*/ 15087 h 913266"/>
              <a:gd name="connsiteX0" fmla="*/ 673100 w 1475815"/>
              <a:gd name="connsiteY0" fmla="*/ 15087 h 904918"/>
              <a:gd name="connsiteX1" fmla="*/ 114300 w 1475815"/>
              <a:gd name="connsiteY1" fmla="*/ 129387 h 904918"/>
              <a:gd name="connsiteX2" fmla="*/ 0 w 1475815"/>
              <a:gd name="connsiteY2" fmla="*/ 713587 h 904918"/>
              <a:gd name="connsiteX3" fmla="*/ 647700 w 1475815"/>
              <a:gd name="connsiteY3" fmla="*/ 878687 h 904918"/>
              <a:gd name="connsiteX4" fmla="*/ 927100 w 1475815"/>
              <a:gd name="connsiteY4" fmla="*/ 637387 h 904918"/>
              <a:gd name="connsiteX5" fmla="*/ 1323340 w 1475815"/>
              <a:gd name="connsiteY5" fmla="*/ 655167 h 904918"/>
              <a:gd name="connsiteX6" fmla="*/ 1432560 w 1475815"/>
              <a:gd name="connsiteY6" fmla="*/ 256387 h 904918"/>
              <a:gd name="connsiteX7" fmla="*/ 673100 w 1475815"/>
              <a:gd name="connsiteY7" fmla="*/ 15087 h 904918"/>
              <a:gd name="connsiteX0" fmla="*/ 685799 w 1488514"/>
              <a:gd name="connsiteY0" fmla="*/ 15087 h 907736"/>
              <a:gd name="connsiteX1" fmla="*/ 126999 w 1488514"/>
              <a:gd name="connsiteY1" fmla="*/ 129387 h 907736"/>
              <a:gd name="connsiteX2" fmla="*/ 12699 w 1488514"/>
              <a:gd name="connsiteY2" fmla="*/ 713587 h 907736"/>
              <a:gd name="connsiteX3" fmla="*/ 660399 w 1488514"/>
              <a:gd name="connsiteY3" fmla="*/ 878687 h 907736"/>
              <a:gd name="connsiteX4" fmla="*/ 939799 w 1488514"/>
              <a:gd name="connsiteY4" fmla="*/ 637387 h 907736"/>
              <a:gd name="connsiteX5" fmla="*/ 1336039 w 1488514"/>
              <a:gd name="connsiteY5" fmla="*/ 655167 h 907736"/>
              <a:gd name="connsiteX6" fmla="*/ 1445259 w 1488514"/>
              <a:gd name="connsiteY6" fmla="*/ 256387 h 907736"/>
              <a:gd name="connsiteX7" fmla="*/ 685799 w 1488514"/>
              <a:gd name="connsiteY7" fmla="*/ 15087 h 907736"/>
              <a:gd name="connsiteX0" fmla="*/ 693396 w 1496111"/>
              <a:gd name="connsiteY0" fmla="*/ 15087 h 907736"/>
              <a:gd name="connsiteX1" fmla="*/ 134596 w 1496111"/>
              <a:gd name="connsiteY1" fmla="*/ 129387 h 907736"/>
              <a:gd name="connsiteX2" fmla="*/ 20296 w 1496111"/>
              <a:gd name="connsiteY2" fmla="*/ 713587 h 907736"/>
              <a:gd name="connsiteX3" fmla="*/ 667996 w 1496111"/>
              <a:gd name="connsiteY3" fmla="*/ 878687 h 907736"/>
              <a:gd name="connsiteX4" fmla="*/ 947396 w 1496111"/>
              <a:gd name="connsiteY4" fmla="*/ 637387 h 907736"/>
              <a:gd name="connsiteX5" fmla="*/ 1343636 w 1496111"/>
              <a:gd name="connsiteY5" fmla="*/ 655167 h 907736"/>
              <a:gd name="connsiteX6" fmla="*/ 1452856 w 1496111"/>
              <a:gd name="connsiteY6" fmla="*/ 256387 h 907736"/>
              <a:gd name="connsiteX7" fmla="*/ 693396 w 1496111"/>
              <a:gd name="connsiteY7" fmla="*/ 15087 h 907736"/>
              <a:gd name="connsiteX0" fmla="*/ 693396 w 1493201"/>
              <a:gd name="connsiteY0" fmla="*/ 15087 h 879385"/>
              <a:gd name="connsiteX1" fmla="*/ 134596 w 1493201"/>
              <a:gd name="connsiteY1" fmla="*/ 129387 h 879385"/>
              <a:gd name="connsiteX2" fmla="*/ 20296 w 1493201"/>
              <a:gd name="connsiteY2" fmla="*/ 713587 h 879385"/>
              <a:gd name="connsiteX3" fmla="*/ 667996 w 1493201"/>
              <a:gd name="connsiteY3" fmla="*/ 878687 h 879385"/>
              <a:gd name="connsiteX4" fmla="*/ 958961 w 1493201"/>
              <a:gd name="connsiteY4" fmla="*/ 681002 h 879385"/>
              <a:gd name="connsiteX5" fmla="*/ 1343636 w 1493201"/>
              <a:gd name="connsiteY5" fmla="*/ 655167 h 879385"/>
              <a:gd name="connsiteX6" fmla="*/ 1452856 w 1493201"/>
              <a:gd name="connsiteY6" fmla="*/ 256387 h 879385"/>
              <a:gd name="connsiteX7" fmla="*/ 693396 w 1493201"/>
              <a:gd name="connsiteY7" fmla="*/ 15087 h 879385"/>
              <a:gd name="connsiteX0" fmla="*/ 656007 w 1455812"/>
              <a:gd name="connsiteY0" fmla="*/ 6321 h 870079"/>
              <a:gd name="connsiteX1" fmla="*/ 97207 w 1455812"/>
              <a:gd name="connsiteY1" fmla="*/ 120621 h 870079"/>
              <a:gd name="connsiteX2" fmla="*/ 29603 w 1455812"/>
              <a:gd name="connsiteY2" fmla="*/ 636159 h 870079"/>
              <a:gd name="connsiteX3" fmla="*/ 630607 w 1455812"/>
              <a:gd name="connsiteY3" fmla="*/ 869921 h 870079"/>
              <a:gd name="connsiteX4" fmla="*/ 921572 w 1455812"/>
              <a:gd name="connsiteY4" fmla="*/ 672236 h 870079"/>
              <a:gd name="connsiteX5" fmla="*/ 1306247 w 1455812"/>
              <a:gd name="connsiteY5" fmla="*/ 646401 h 870079"/>
              <a:gd name="connsiteX6" fmla="*/ 1415467 w 1455812"/>
              <a:gd name="connsiteY6" fmla="*/ 247621 h 870079"/>
              <a:gd name="connsiteX7" fmla="*/ 656007 w 1455812"/>
              <a:gd name="connsiteY7" fmla="*/ 6321 h 870079"/>
              <a:gd name="connsiteX0" fmla="*/ 656007 w 1445190"/>
              <a:gd name="connsiteY0" fmla="*/ 6321 h 870097"/>
              <a:gd name="connsiteX1" fmla="*/ 97207 w 1445190"/>
              <a:gd name="connsiteY1" fmla="*/ 120621 h 870097"/>
              <a:gd name="connsiteX2" fmla="*/ 29603 w 1445190"/>
              <a:gd name="connsiteY2" fmla="*/ 636159 h 870097"/>
              <a:gd name="connsiteX3" fmla="*/ 630607 w 1445190"/>
              <a:gd name="connsiteY3" fmla="*/ 869921 h 870097"/>
              <a:gd name="connsiteX4" fmla="*/ 921572 w 1445190"/>
              <a:gd name="connsiteY4" fmla="*/ 672236 h 870097"/>
              <a:gd name="connsiteX5" fmla="*/ 1255699 w 1445190"/>
              <a:gd name="connsiteY5" fmla="*/ 543190 h 870097"/>
              <a:gd name="connsiteX6" fmla="*/ 1415467 w 1445190"/>
              <a:gd name="connsiteY6" fmla="*/ 247621 h 870097"/>
              <a:gd name="connsiteX7" fmla="*/ 656007 w 1445190"/>
              <a:gd name="connsiteY7" fmla="*/ 6321 h 870097"/>
              <a:gd name="connsiteX0" fmla="*/ 656007 w 1445483"/>
              <a:gd name="connsiteY0" fmla="*/ 6321 h 870941"/>
              <a:gd name="connsiteX1" fmla="*/ 97207 w 1445483"/>
              <a:gd name="connsiteY1" fmla="*/ 120621 h 870941"/>
              <a:gd name="connsiteX2" fmla="*/ 29603 w 1445483"/>
              <a:gd name="connsiteY2" fmla="*/ 636159 h 870941"/>
              <a:gd name="connsiteX3" fmla="*/ 630607 w 1445483"/>
              <a:gd name="connsiteY3" fmla="*/ 869921 h 870941"/>
              <a:gd name="connsiteX4" fmla="*/ 904863 w 1445483"/>
              <a:gd name="connsiteY4" fmla="*/ 714125 h 870941"/>
              <a:gd name="connsiteX5" fmla="*/ 1255699 w 1445483"/>
              <a:gd name="connsiteY5" fmla="*/ 543190 h 870941"/>
              <a:gd name="connsiteX6" fmla="*/ 1415467 w 1445483"/>
              <a:gd name="connsiteY6" fmla="*/ 247621 h 870941"/>
              <a:gd name="connsiteX7" fmla="*/ 656007 w 1445483"/>
              <a:gd name="connsiteY7" fmla="*/ 6321 h 870941"/>
              <a:gd name="connsiteX0" fmla="*/ 656007 w 1433707"/>
              <a:gd name="connsiteY0" fmla="*/ 6321 h 870941"/>
              <a:gd name="connsiteX1" fmla="*/ 97207 w 1433707"/>
              <a:gd name="connsiteY1" fmla="*/ 120621 h 870941"/>
              <a:gd name="connsiteX2" fmla="*/ 29603 w 1433707"/>
              <a:gd name="connsiteY2" fmla="*/ 636159 h 870941"/>
              <a:gd name="connsiteX3" fmla="*/ 630607 w 1433707"/>
              <a:gd name="connsiteY3" fmla="*/ 869921 h 870941"/>
              <a:gd name="connsiteX4" fmla="*/ 904863 w 1433707"/>
              <a:gd name="connsiteY4" fmla="*/ 714125 h 870941"/>
              <a:gd name="connsiteX5" fmla="*/ 1255699 w 1433707"/>
              <a:gd name="connsiteY5" fmla="*/ 543190 h 870941"/>
              <a:gd name="connsiteX6" fmla="*/ 1415467 w 1433707"/>
              <a:gd name="connsiteY6" fmla="*/ 247621 h 870941"/>
              <a:gd name="connsiteX7" fmla="*/ 656007 w 1433707"/>
              <a:gd name="connsiteY7" fmla="*/ 6321 h 870941"/>
              <a:gd name="connsiteX0" fmla="*/ 668863 w 1446563"/>
              <a:gd name="connsiteY0" fmla="*/ 6321 h 812018"/>
              <a:gd name="connsiteX1" fmla="*/ 110063 w 1446563"/>
              <a:gd name="connsiteY1" fmla="*/ 120621 h 812018"/>
              <a:gd name="connsiteX2" fmla="*/ 42459 w 1446563"/>
              <a:gd name="connsiteY2" fmla="*/ 636159 h 812018"/>
              <a:gd name="connsiteX3" fmla="*/ 604480 w 1446563"/>
              <a:gd name="connsiteY3" fmla="*/ 810326 h 812018"/>
              <a:gd name="connsiteX4" fmla="*/ 917719 w 1446563"/>
              <a:gd name="connsiteY4" fmla="*/ 714125 h 812018"/>
              <a:gd name="connsiteX5" fmla="*/ 1268555 w 1446563"/>
              <a:gd name="connsiteY5" fmla="*/ 543190 h 812018"/>
              <a:gd name="connsiteX6" fmla="*/ 1428323 w 1446563"/>
              <a:gd name="connsiteY6" fmla="*/ 247621 h 812018"/>
              <a:gd name="connsiteX7" fmla="*/ 668863 w 1446563"/>
              <a:gd name="connsiteY7" fmla="*/ 6321 h 812018"/>
              <a:gd name="connsiteX0" fmla="*/ 668863 w 1446748"/>
              <a:gd name="connsiteY0" fmla="*/ 6321 h 811291"/>
              <a:gd name="connsiteX1" fmla="*/ 110063 w 1446748"/>
              <a:gd name="connsiteY1" fmla="*/ 120621 h 811291"/>
              <a:gd name="connsiteX2" fmla="*/ 42459 w 1446748"/>
              <a:gd name="connsiteY2" fmla="*/ 636159 h 811291"/>
              <a:gd name="connsiteX3" fmla="*/ 604480 w 1446748"/>
              <a:gd name="connsiteY3" fmla="*/ 810326 h 811291"/>
              <a:gd name="connsiteX4" fmla="*/ 904440 w 1446748"/>
              <a:gd name="connsiteY4" fmla="*/ 699011 h 811291"/>
              <a:gd name="connsiteX5" fmla="*/ 1268555 w 1446748"/>
              <a:gd name="connsiteY5" fmla="*/ 543190 h 811291"/>
              <a:gd name="connsiteX6" fmla="*/ 1428323 w 1446748"/>
              <a:gd name="connsiteY6" fmla="*/ 247621 h 811291"/>
              <a:gd name="connsiteX7" fmla="*/ 668863 w 1446748"/>
              <a:gd name="connsiteY7" fmla="*/ 6321 h 811291"/>
              <a:gd name="connsiteX0" fmla="*/ 668863 w 1305096"/>
              <a:gd name="connsiteY0" fmla="*/ 2343 h 807313"/>
              <a:gd name="connsiteX1" fmla="*/ 110063 w 1305096"/>
              <a:gd name="connsiteY1" fmla="*/ 116643 h 807313"/>
              <a:gd name="connsiteX2" fmla="*/ 42459 w 1305096"/>
              <a:gd name="connsiteY2" fmla="*/ 632181 h 807313"/>
              <a:gd name="connsiteX3" fmla="*/ 604480 w 1305096"/>
              <a:gd name="connsiteY3" fmla="*/ 806348 h 807313"/>
              <a:gd name="connsiteX4" fmla="*/ 904440 w 1305096"/>
              <a:gd name="connsiteY4" fmla="*/ 695033 h 807313"/>
              <a:gd name="connsiteX5" fmla="*/ 1268555 w 1305096"/>
              <a:gd name="connsiteY5" fmla="*/ 539212 h 807313"/>
              <a:gd name="connsiteX6" fmla="*/ 1198941 w 1305096"/>
              <a:gd name="connsiteY6" fmla="*/ 99649 h 807313"/>
              <a:gd name="connsiteX7" fmla="*/ 668863 w 1305096"/>
              <a:gd name="connsiteY7" fmla="*/ 2343 h 807313"/>
              <a:gd name="connsiteX0" fmla="*/ 654956 w 1291190"/>
              <a:gd name="connsiteY0" fmla="*/ 2343 h 975152"/>
              <a:gd name="connsiteX1" fmla="*/ 96156 w 1291190"/>
              <a:gd name="connsiteY1" fmla="*/ 116643 h 975152"/>
              <a:gd name="connsiteX2" fmla="*/ 28552 w 1291190"/>
              <a:gd name="connsiteY2" fmla="*/ 632181 h 975152"/>
              <a:gd name="connsiteX3" fmla="*/ 401912 w 1291190"/>
              <a:gd name="connsiteY3" fmla="*/ 974787 h 975152"/>
              <a:gd name="connsiteX4" fmla="*/ 890533 w 1291190"/>
              <a:gd name="connsiteY4" fmla="*/ 695033 h 975152"/>
              <a:gd name="connsiteX5" fmla="*/ 1254648 w 1291190"/>
              <a:gd name="connsiteY5" fmla="*/ 539212 h 975152"/>
              <a:gd name="connsiteX6" fmla="*/ 1185034 w 1291190"/>
              <a:gd name="connsiteY6" fmla="*/ 99649 h 975152"/>
              <a:gd name="connsiteX7" fmla="*/ 654956 w 1291190"/>
              <a:gd name="connsiteY7" fmla="*/ 2343 h 975152"/>
              <a:gd name="connsiteX0" fmla="*/ 654956 w 1362718"/>
              <a:gd name="connsiteY0" fmla="*/ 2343 h 975173"/>
              <a:gd name="connsiteX1" fmla="*/ 96156 w 1362718"/>
              <a:gd name="connsiteY1" fmla="*/ 116643 h 975173"/>
              <a:gd name="connsiteX2" fmla="*/ 28552 w 1362718"/>
              <a:gd name="connsiteY2" fmla="*/ 632181 h 975173"/>
              <a:gd name="connsiteX3" fmla="*/ 401912 w 1362718"/>
              <a:gd name="connsiteY3" fmla="*/ 974787 h 975173"/>
              <a:gd name="connsiteX4" fmla="*/ 890533 w 1362718"/>
              <a:gd name="connsiteY4" fmla="*/ 695033 h 975173"/>
              <a:gd name="connsiteX5" fmla="*/ 1338497 w 1362718"/>
              <a:gd name="connsiteY5" fmla="*/ 464352 h 975173"/>
              <a:gd name="connsiteX6" fmla="*/ 1185034 w 1362718"/>
              <a:gd name="connsiteY6" fmla="*/ 99649 h 975173"/>
              <a:gd name="connsiteX7" fmla="*/ 654956 w 1362718"/>
              <a:gd name="connsiteY7" fmla="*/ 2343 h 975173"/>
              <a:gd name="connsiteX0" fmla="*/ 606386 w 1314148"/>
              <a:gd name="connsiteY0" fmla="*/ 2343 h 976942"/>
              <a:gd name="connsiteX1" fmla="*/ 47586 w 1314148"/>
              <a:gd name="connsiteY1" fmla="*/ 116643 h 976942"/>
              <a:gd name="connsiteX2" fmla="*/ 65030 w 1314148"/>
              <a:gd name="connsiteY2" fmla="*/ 537395 h 976942"/>
              <a:gd name="connsiteX3" fmla="*/ 353342 w 1314148"/>
              <a:gd name="connsiteY3" fmla="*/ 974787 h 976942"/>
              <a:gd name="connsiteX4" fmla="*/ 841963 w 1314148"/>
              <a:gd name="connsiteY4" fmla="*/ 695033 h 976942"/>
              <a:gd name="connsiteX5" fmla="*/ 1289927 w 1314148"/>
              <a:gd name="connsiteY5" fmla="*/ 464352 h 976942"/>
              <a:gd name="connsiteX6" fmla="*/ 1136464 w 1314148"/>
              <a:gd name="connsiteY6" fmla="*/ 99649 h 976942"/>
              <a:gd name="connsiteX7" fmla="*/ 606386 w 1314148"/>
              <a:gd name="connsiteY7" fmla="*/ 2343 h 976942"/>
              <a:gd name="connsiteX0" fmla="*/ 606740 w 1314502"/>
              <a:gd name="connsiteY0" fmla="*/ 2343 h 849178"/>
              <a:gd name="connsiteX1" fmla="*/ 47940 w 1314502"/>
              <a:gd name="connsiteY1" fmla="*/ 116643 h 849178"/>
              <a:gd name="connsiteX2" fmla="*/ 65384 w 1314502"/>
              <a:gd name="connsiteY2" fmla="*/ 537395 h 849178"/>
              <a:gd name="connsiteX3" fmla="*/ 361485 w 1314502"/>
              <a:gd name="connsiteY3" fmla="*/ 845286 h 849178"/>
              <a:gd name="connsiteX4" fmla="*/ 842317 w 1314502"/>
              <a:gd name="connsiteY4" fmla="*/ 695033 h 849178"/>
              <a:gd name="connsiteX5" fmla="*/ 1290281 w 1314502"/>
              <a:gd name="connsiteY5" fmla="*/ 464352 h 849178"/>
              <a:gd name="connsiteX6" fmla="*/ 1136818 w 1314502"/>
              <a:gd name="connsiteY6" fmla="*/ 99649 h 849178"/>
              <a:gd name="connsiteX7" fmla="*/ 606740 w 1314502"/>
              <a:gd name="connsiteY7" fmla="*/ 2343 h 849178"/>
              <a:gd name="connsiteX0" fmla="*/ 572505 w 1280267"/>
              <a:gd name="connsiteY0" fmla="*/ 6183 h 853018"/>
              <a:gd name="connsiteX1" fmla="*/ 70001 w 1280267"/>
              <a:gd name="connsiteY1" fmla="*/ 173913 h 853018"/>
              <a:gd name="connsiteX2" fmla="*/ 31149 w 1280267"/>
              <a:gd name="connsiteY2" fmla="*/ 541235 h 853018"/>
              <a:gd name="connsiteX3" fmla="*/ 327250 w 1280267"/>
              <a:gd name="connsiteY3" fmla="*/ 849126 h 853018"/>
              <a:gd name="connsiteX4" fmla="*/ 808082 w 1280267"/>
              <a:gd name="connsiteY4" fmla="*/ 698873 h 853018"/>
              <a:gd name="connsiteX5" fmla="*/ 1256046 w 1280267"/>
              <a:gd name="connsiteY5" fmla="*/ 468192 h 853018"/>
              <a:gd name="connsiteX6" fmla="*/ 1102583 w 1280267"/>
              <a:gd name="connsiteY6" fmla="*/ 103489 h 853018"/>
              <a:gd name="connsiteX7" fmla="*/ 572505 w 1280267"/>
              <a:gd name="connsiteY7" fmla="*/ 6183 h 853018"/>
              <a:gd name="connsiteX0" fmla="*/ 581976 w 1280757"/>
              <a:gd name="connsiteY0" fmla="*/ 121034 h 787354"/>
              <a:gd name="connsiteX1" fmla="*/ 70491 w 1280757"/>
              <a:gd name="connsiteY1" fmla="*/ 108249 h 787354"/>
              <a:gd name="connsiteX2" fmla="*/ 31639 w 1280757"/>
              <a:gd name="connsiteY2" fmla="*/ 475571 h 787354"/>
              <a:gd name="connsiteX3" fmla="*/ 327740 w 1280757"/>
              <a:gd name="connsiteY3" fmla="*/ 783462 h 787354"/>
              <a:gd name="connsiteX4" fmla="*/ 808572 w 1280757"/>
              <a:gd name="connsiteY4" fmla="*/ 633209 h 787354"/>
              <a:gd name="connsiteX5" fmla="*/ 1256536 w 1280757"/>
              <a:gd name="connsiteY5" fmla="*/ 402528 h 787354"/>
              <a:gd name="connsiteX6" fmla="*/ 1103073 w 1280757"/>
              <a:gd name="connsiteY6" fmla="*/ 37825 h 787354"/>
              <a:gd name="connsiteX7" fmla="*/ 581976 w 1280757"/>
              <a:gd name="connsiteY7" fmla="*/ 121034 h 787354"/>
              <a:gd name="connsiteX0" fmla="*/ 581976 w 1277033"/>
              <a:gd name="connsiteY0" fmla="*/ 205218 h 871538"/>
              <a:gd name="connsiteX1" fmla="*/ 70491 w 1277033"/>
              <a:gd name="connsiteY1" fmla="*/ 192433 h 871538"/>
              <a:gd name="connsiteX2" fmla="*/ 31639 w 1277033"/>
              <a:gd name="connsiteY2" fmla="*/ 559755 h 871538"/>
              <a:gd name="connsiteX3" fmla="*/ 327740 w 1277033"/>
              <a:gd name="connsiteY3" fmla="*/ 867646 h 871538"/>
              <a:gd name="connsiteX4" fmla="*/ 808572 w 1277033"/>
              <a:gd name="connsiteY4" fmla="*/ 717393 h 871538"/>
              <a:gd name="connsiteX5" fmla="*/ 1256536 w 1277033"/>
              <a:gd name="connsiteY5" fmla="*/ 486712 h 871538"/>
              <a:gd name="connsiteX6" fmla="*/ 1059055 w 1277033"/>
              <a:gd name="connsiteY6" fmla="*/ 29334 h 871538"/>
              <a:gd name="connsiteX7" fmla="*/ 581976 w 1277033"/>
              <a:gd name="connsiteY7" fmla="*/ 205218 h 871538"/>
              <a:gd name="connsiteX0" fmla="*/ 586400 w 1277264"/>
              <a:gd name="connsiteY0" fmla="*/ 142781 h 878832"/>
              <a:gd name="connsiteX1" fmla="*/ 70722 w 1277264"/>
              <a:gd name="connsiteY1" fmla="*/ 199727 h 878832"/>
              <a:gd name="connsiteX2" fmla="*/ 31870 w 1277264"/>
              <a:gd name="connsiteY2" fmla="*/ 567049 h 878832"/>
              <a:gd name="connsiteX3" fmla="*/ 327971 w 1277264"/>
              <a:gd name="connsiteY3" fmla="*/ 874940 h 878832"/>
              <a:gd name="connsiteX4" fmla="*/ 808803 w 1277264"/>
              <a:gd name="connsiteY4" fmla="*/ 724687 h 878832"/>
              <a:gd name="connsiteX5" fmla="*/ 1256767 w 1277264"/>
              <a:gd name="connsiteY5" fmla="*/ 494006 h 878832"/>
              <a:gd name="connsiteX6" fmla="*/ 1059286 w 1277264"/>
              <a:gd name="connsiteY6" fmla="*/ 36628 h 878832"/>
              <a:gd name="connsiteX7" fmla="*/ 586400 w 1277264"/>
              <a:gd name="connsiteY7" fmla="*/ 142781 h 878832"/>
              <a:gd name="connsiteX0" fmla="*/ 586400 w 1245362"/>
              <a:gd name="connsiteY0" fmla="*/ 142781 h 879247"/>
              <a:gd name="connsiteX1" fmla="*/ 70722 w 1245362"/>
              <a:gd name="connsiteY1" fmla="*/ 199727 h 879247"/>
              <a:gd name="connsiteX2" fmla="*/ 31870 w 1245362"/>
              <a:gd name="connsiteY2" fmla="*/ 567049 h 879247"/>
              <a:gd name="connsiteX3" fmla="*/ 327971 w 1245362"/>
              <a:gd name="connsiteY3" fmla="*/ 874940 h 879247"/>
              <a:gd name="connsiteX4" fmla="*/ 808803 w 1245362"/>
              <a:gd name="connsiteY4" fmla="*/ 724687 h 879247"/>
              <a:gd name="connsiteX5" fmla="*/ 1222031 w 1245362"/>
              <a:gd name="connsiteY5" fmla="*/ 411899 h 879247"/>
              <a:gd name="connsiteX6" fmla="*/ 1059286 w 1245362"/>
              <a:gd name="connsiteY6" fmla="*/ 36628 h 879247"/>
              <a:gd name="connsiteX7" fmla="*/ 586400 w 1245362"/>
              <a:gd name="connsiteY7" fmla="*/ 142781 h 879247"/>
              <a:gd name="connsiteX0" fmla="*/ 586400 w 1292331"/>
              <a:gd name="connsiteY0" fmla="*/ 142781 h 878569"/>
              <a:gd name="connsiteX1" fmla="*/ 70722 w 1292331"/>
              <a:gd name="connsiteY1" fmla="*/ 199727 h 878569"/>
              <a:gd name="connsiteX2" fmla="*/ 31870 w 1292331"/>
              <a:gd name="connsiteY2" fmla="*/ 567049 h 878569"/>
              <a:gd name="connsiteX3" fmla="*/ 327971 w 1292331"/>
              <a:gd name="connsiteY3" fmla="*/ 874940 h 878569"/>
              <a:gd name="connsiteX4" fmla="*/ 808803 w 1292331"/>
              <a:gd name="connsiteY4" fmla="*/ 724687 h 878569"/>
              <a:gd name="connsiteX5" fmla="*/ 1272936 w 1292331"/>
              <a:gd name="connsiteY5" fmla="*/ 554985 h 878569"/>
              <a:gd name="connsiteX6" fmla="*/ 1059286 w 1292331"/>
              <a:gd name="connsiteY6" fmla="*/ 36628 h 878569"/>
              <a:gd name="connsiteX7" fmla="*/ 586400 w 1292331"/>
              <a:gd name="connsiteY7" fmla="*/ 142781 h 878569"/>
              <a:gd name="connsiteX0" fmla="*/ 586400 w 1292331"/>
              <a:gd name="connsiteY0" fmla="*/ 142781 h 876195"/>
              <a:gd name="connsiteX1" fmla="*/ 70722 w 1292331"/>
              <a:gd name="connsiteY1" fmla="*/ 199727 h 876195"/>
              <a:gd name="connsiteX2" fmla="*/ 31870 w 1292331"/>
              <a:gd name="connsiteY2" fmla="*/ 567049 h 876195"/>
              <a:gd name="connsiteX3" fmla="*/ 327971 w 1292331"/>
              <a:gd name="connsiteY3" fmla="*/ 874940 h 876195"/>
              <a:gd name="connsiteX4" fmla="*/ 752506 w 1292331"/>
              <a:gd name="connsiteY4" fmla="*/ 671255 h 876195"/>
              <a:gd name="connsiteX5" fmla="*/ 1272936 w 1292331"/>
              <a:gd name="connsiteY5" fmla="*/ 554985 h 876195"/>
              <a:gd name="connsiteX6" fmla="*/ 1059286 w 1292331"/>
              <a:gd name="connsiteY6" fmla="*/ 36628 h 876195"/>
              <a:gd name="connsiteX7" fmla="*/ 586400 w 1292331"/>
              <a:gd name="connsiteY7" fmla="*/ 142781 h 876195"/>
              <a:gd name="connsiteX0" fmla="*/ 593697 w 1299628"/>
              <a:gd name="connsiteY0" fmla="*/ 142781 h 942314"/>
              <a:gd name="connsiteX1" fmla="*/ 78019 w 1299628"/>
              <a:gd name="connsiteY1" fmla="*/ 199727 h 942314"/>
              <a:gd name="connsiteX2" fmla="*/ 39167 w 1299628"/>
              <a:gd name="connsiteY2" fmla="*/ 567049 h 942314"/>
              <a:gd name="connsiteX3" fmla="*/ 440375 w 1299628"/>
              <a:gd name="connsiteY3" fmla="*/ 941353 h 942314"/>
              <a:gd name="connsiteX4" fmla="*/ 759803 w 1299628"/>
              <a:gd name="connsiteY4" fmla="*/ 671255 h 942314"/>
              <a:gd name="connsiteX5" fmla="*/ 1280233 w 1299628"/>
              <a:gd name="connsiteY5" fmla="*/ 554985 h 942314"/>
              <a:gd name="connsiteX6" fmla="*/ 1066583 w 1299628"/>
              <a:gd name="connsiteY6" fmla="*/ 36628 h 942314"/>
              <a:gd name="connsiteX7" fmla="*/ 593697 w 1299628"/>
              <a:gd name="connsiteY7" fmla="*/ 142781 h 942314"/>
              <a:gd name="connsiteX0" fmla="*/ 593697 w 1299628"/>
              <a:gd name="connsiteY0" fmla="*/ 142781 h 956098"/>
              <a:gd name="connsiteX1" fmla="*/ 78019 w 1299628"/>
              <a:gd name="connsiteY1" fmla="*/ 199727 h 956098"/>
              <a:gd name="connsiteX2" fmla="*/ 39167 w 1299628"/>
              <a:gd name="connsiteY2" fmla="*/ 567049 h 956098"/>
              <a:gd name="connsiteX3" fmla="*/ 440375 w 1299628"/>
              <a:gd name="connsiteY3" fmla="*/ 941353 h 956098"/>
              <a:gd name="connsiteX4" fmla="*/ 759803 w 1299628"/>
              <a:gd name="connsiteY4" fmla="*/ 671255 h 956098"/>
              <a:gd name="connsiteX5" fmla="*/ 1280233 w 1299628"/>
              <a:gd name="connsiteY5" fmla="*/ 554985 h 956098"/>
              <a:gd name="connsiteX6" fmla="*/ 1066583 w 1299628"/>
              <a:gd name="connsiteY6" fmla="*/ 36628 h 956098"/>
              <a:gd name="connsiteX7" fmla="*/ 593697 w 1299628"/>
              <a:gd name="connsiteY7" fmla="*/ 142781 h 956098"/>
              <a:gd name="connsiteX0" fmla="*/ 593697 w 1244534"/>
              <a:gd name="connsiteY0" fmla="*/ 142781 h 956055"/>
              <a:gd name="connsiteX1" fmla="*/ 78019 w 1244534"/>
              <a:gd name="connsiteY1" fmla="*/ 199727 h 956055"/>
              <a:gd name="connsiteX2" fmla="*/ 39167 w 1244534"/>
              <a:gd name="connsiteY2" fmla="*/ 567049 h 956055"/>
              <a:gd name="connsiteX3" fmla="*/ 440375 w 1244534"/>
              <a:gd name="connsiteY3" fmla="*/ 941353 h 956055"/>
              <a:gd name="connsiteX4" fmla="*/ 759803 w 1244534"/>
              <a:gd name="connsiteY4" fmla="*/ 671255 h 956055"/>
              <a:gd name="connsiteX5" fmla="*/ 1220342 w 1244534"/>
              <a:gd name="connsiteY5" fmla="*/ 561323 h 956055"/>
              <a:gd name="connsiteX6" fmla="*/ 1066583 w 1244534"/>
              <a:gd name="connsiteY6" fmla="*/ 36628 h 956055"/>
              <a:gd name="connsiteX7" fmla="*/ 593697 w 1244534"/>
              <a:gd name="connsiteY7" fmla="*/ 142781 h 956055"/>
              <a:gd name="connsiteX0" fmla="*/ 593697 w 1244534"/>
              <a:gd name="connsiteY0" fmla="*/ 142781 h 956055"/>
              <a:gd name="connsiteX1" fmla="*/ 78019 w 1244534"/>
              <a:gd name="connsiteY1" fmla="*/ 199727 h 956055"/>
              <a:gd name="connsiteX2" fmla="*/ 39167 w 1244534"/>
              <a:gd name="connsiteY2" fmla="*/ 567049 h 956055"/>
              <a:gd name="connsiteX3" fmla="*/ 440375 w 1244534"/>
              <a:gd name="connsiteY3" fmla="*/ 941353 h 956055"/>
              <a:gd name="connsiteX4" fmla="*/ 759803 w 1244534"/>
              <a:gd name="connsiteY4" fmla="*/ 671255 h 956055"/>
              <a:gd name="connsiteX5" fmla="*/ 1220342 w 1244534"/>
              <a:gd name="connsiteY5" fmla="*/ 561323 h 956055"/>
              <a:gd name="connsiteX6" fmla="*/ 1066583 w 1244534"/>
              <a:gd name="connsiteY6" fmla="*/ 36628 h 956055"/>
              <a:gd name="connsiteX7" fmla="*/ 593697 w 1244534"/>
              <a:gd name="connsiteY7" fmla="*/ 142781 h 956055"/>
              <a:gd name="connsiteX0" fmla="*/ 593697 w 1280173"/>
              <a:gd name="connsiteY0" fmla="*/ 142781 h 956055"/>
              <a:gd name="connsiteX1" fmla="*/ 78019 w 1280173"/>
              <a:gd name="connsiteY1" fmla="*/ 199727 h 956055"/>
              <a:gd name="connsiteX2" fmla="*/ 39167 w 1280173"/>
              <a:gd name="connsiteY2" fmla="*/ 567049 h 956055"/>
              <a:gd name="connsiteX3" fmla="*/ 440375 w 1280173"/>
              <a:gd name="connsiteY3" fmla="*/ 941353 h 956055"/>
              <a:gd name="connsiteX4" fmla="*/ 759803 w 1280173"/>
              <a:gd name="connsiteY4" fmla="*/ 671255 h 956055"/>
              <a:gd name="connsiteX5" fmla="*/ 1220342 w 1280173"/>
              <a:gd name="connsiteY5" fmla="*/ 561323 h 956055"/>
              <a:gd name="connsiteX6" fmla="*/ 1066583 w 1280173"/>
              <a:gd name="connsiteY6" fmla="*/ 36628 h 956055"/>
              <a:gd name="connsiteX7" fmla="*/ 593697 w 1280173"/>
              <a:gd name="connsiteY7" fmla="*/ 142781 h 956055"/>
              <a:gd name="connsiteX0" fmla="*/ 561622 w 1248098"/>
              <a:gd name="connsiteY0" fmla="*/ 141629 h 954903"/>
              <a:gd name="connsiteX1" fmla="*/ 182208 w 1248098"/>
              <a:gd name="connsiteY1" fmla="*/ 138639 h 954903"/>
              <a:gd name="connsiteX2" fmla="*/ 7092 w 1248098"/>
              <a:gd name="connsiteY2" fmla="*/ 565897 h 954903"/>
              <a:gd name="connsiteX3" fmla="*/ 408300 w 1248098"/>
              <a:gd name="connsiteY3" fmla="*/ 940201 h 954903"/>
              <a:gd name="connsiteX4" fmla="*/ 727728 w 1248098"/>
              <a:gd name="connsiteY4" fmla="*/ 670103 h 954903"/>
              <a:gd name="connsiteX5" fmla="*/ 1188267 w 1248098"/>
              <a:gd name="connsiteY5" fmla="*/ 560171 h 954903"/>
              <a:gd name="connsiteX6" fmla="*/ 1034508 w 1248098"/>
              <a:gd name="connsiteY6" fmla="*/ 35476 h 954903"/>
              <a:gd name="connsiteX7" fmla="*/ 561622 w 1248098"/>
              <a:gd name="connsiteY7" fmla="*/ 141629 h 954903"/>
              <a:gd name="connsiteX0" fmla="*/ 685735 w 1249102"/>
              <a:gd name="connsiteY0" fmla="*/ 58972 h 973814"/>
              <a:gd name="connsiteX1" fmla="*/ 183212 w 1249102"/>
              <a:gd name="connsiteY1" fmla="*/ 157550 h 973814"/>
              <a:gd name="connsiteX2" fmla="*/ 8096 w 1249102"/>
              <a:gd name="connsiteY2" fmla="*/ 584808 h 973814"/>
              <a:gd name="connsiteX3" fmla="*/ 409304 w 1249102"/>
              <a:gd name="connsiteY3" fmla="*/ 959112 h 973814"/>
              <a:gd name="connsiteX4" fmla="*/ 728732 w 1249102"/>
              <a:gd name="connsiteY4" fmla="*/ 689014 h 973814"/>
              <a:gd name="connsiteX5" fmla="*/ 1189271 w 1249102"/>
              <a:gd name="connsiteY5" fmla="*/ 579082 h 973814"/>
              <a:gd name="connsiteX6" fmla="*/ 1035512 w 1249102"/>
              <a:gd name="connsiteY6" fmla="*/ 54387 h 973814"/>
              <a:gd name="connsiteX7" fmla="*/ 685735 w 1249102"/>
              <a:gd name="connsiteY7" fmla="*/ 58972 h 973814"/>
              <a:gd name="connsiteX0" fmla="*/ 685735 w 1269240"/>
              <a:gd name="connsiteY0" fmla="*/ 121107 h 1035949"/>
              <a:gd name="connsiteX1" fmla="*/ 183212 w 1269240"/>
              <a:gd name="connsiteY1" fmla="*/ 219685 h 1035949"/>
              <a:gd name="connsiteX2" fmla="*/ 8096 w 1269240"/>
              <a:gd name="connsiteY2" fmla="*/ 646943 h 1035949"/>
              <a:gd name="connsiteX3" fmla="*/ 409304 w 1269240"/>
              <a:gd name="connsiteY3" fmla="*/ 1021247 h 1035949"/>
              <a:gd name="connsiteX4" fmla="*/ 728732 w 1269240"/>
              <a:gd name="connsiteY4" fmla="*/ 751149 h 1035949"/>
              <a:gd name="connsiteX5" fmla="*/ 1189271 w 1269240"/>
              <a:gd name="connsiteY5" fmla="*/ 641217 h 1035949"/>
              <a:gd name="connsiteX6" fmla="*/ 1137315 w 1269240"/>
              <a:gd name="connsiteY6" fmla="*/ 40676 h 1035949"/>
              <a:gd name="connsiteX7" fmla="*/ 685735 w 1269240"/>
              <a:gd name="connsiteY7" fmla="*/ 121107 h 1035949"/>
              <a:gd name="connsiteX0" fmla="*/ 705143 w 1288648"/>
              <a:gd name="connsiteY0" fmla="*/ 121107 h 1080128"/>
              <a:gd name="connsiteX1" fmla="*/ 202620 w 1288648"/>
              <a:gd name="connsiteY1" fmla="*/ 219685 h 1080128"/>
              <a:gd name="connsiteX2" fmla="*/ 27504 w 1288648"/>
              <a:gd name="connsiteY2" fmla="*/ 646943 h 1080128"/>
              <a:gd name="connsiteX3" fmla="*/ 135401 w 1288648"/>
              <a:gd name="connsiteY3" fmla="*/ 1066872 h 1080128"/>
              <a:gd name="connsiteX4" fmla="*/ 748140 w 1288648"/>
              <a:gd name="connsiteY4" fmla="*/ 751149 h 1080128"/>
              <a:gd name="connsiteX5" fmla="*/ 1208679 w 1288648"/>
              <a:gd name="connsiteY5" fmla="*/ 641217 h 1080128"/>
              <a:gd name="connsiteX6" fmla="*/ 1156723 w 1288648"/>
              <a:gd name="connsiteY6" fmla="*/ 40676 h 1080128"/>
              <a:gd name="connsiteX7" fmla="*/ 705143 w 1288648"/>
              <a:gd name="connsiteY7" fmla="*/ 121107 h 1080128"/>
              <a:gd name="connsiteX0" fmla="*/ 709251 w 1292756"/>
              <a:gd name="connsiteY0" fmla="*/ 122606 h 1081627"/>
              <a:gd name="connsiteX1" fmla="*/ 268811 w 1292756"/>
              <a:gd name="connsiteY1" fmla="*/ 282173 h 1081627"/>
              <a:gd name="connsiteX2" fmla="*/ 31612 w 1292756"/>
              <a:gd name="connsiteY2" fmla="*/ 648442 h 1081627"/>
              <a:gd name="connsiteX3" fmla="*/ 139509 w 1292756"/>
              <a:gd name="connsiteY3" fmla="*/ 1068371 h 1081627"/>
              <a:gd name="connsiteX4" fmla="*/ 752248 w 1292756"/>
              <a:gd name="connsiteY4" fmla="*/ 752648 h 1081627"/>
              <a:gd name="connsiteX5" fmla="*/ 1212787 w 1292756"/>
              <a:gd name="connsiteY5" fmla="*/ 642716 h 1081627"/>
              <a:gd name="connsiteX6" fmla="*/ 1160831 w 1292756"/>
              <a:gd name="connsiteY6" fmla="*/ 42175 h 1081627"/>
              <a:gd name="connsiteX7" fmla="*/ 709251 w 1292756"/>
              <a:gd name="connsiteY7" fmla="*/ 122606 h 1081627"/>
              <a:gd name="connsiteX0" fmla="*/ 709251 w 1319884"/>
              <a:gd name="connsiteY0" fmla="*/ 36691 h 995712"/>
              <a:gd name="connsiteX1" fmla="*/ 268811 w 1319884"/>
              <a:gd name="connsiteY1" fmla="*/ 196258 h 995712"/>
              <a:gd name="connsiteX2" fmla="*/ 31612 w 1319884"/>
              <a:gd name="connsiteY2" fmla="*/ 562527 h 995712"/>
              <a:gd name="connsiteX3" fmla="*/ 139509 w 1319884"/>
              <a:gd name="connsiteY3" fmla="*/ 982456 h 995712"/>
              <a:gd name="connsiteX4" fmla="*/ 752248 w 1319884"/>
              <a:gd name="connsiteY4" fmla="*/ 666733 h 995712"/>
              <a:gd name="connsiteX5" fmla="*/ 1212787 w 1319884"/>
              <a:gd name="connsiteY5" fmla="*/ 556801 h 995712"/>
              <a:gd name="connsiteX6" fmla="*/ 1241596 w 1319884"/>
              <a:gd name="connsiteY6" fmla="*/ 67897 h 995712"/>
              <a:gd name="connsiteX7" fmla="*/ 709251 w 1319884"/>
              <a:gd name="connsiteY7" fmla="*/ 36691 h 995712"/>
              <a:gd name="connsiteX0" fmla="*/ 709251 w 1350596"/>
              <a:gd name="connsiteY0" fmla="*/ 36691 h 996533"/>
              <a:gd name="connsiteX1" fmla="*/ 268811 w 1350596"/>
              <a:gd name="connsiteY1" fmla="*/ 196258 h 996533"/>
              <a:gd name="connsiteX2" fmla="*/ 31612 w 1350596"/>
              <a:gd name="connsiteY2" fmla="*/ 562527 h 996533"/>
              <a:gd name="connsiteX3" fmla="*/ 139509 w 1350596"/>
              <a:gd name="connsiteY3" fmla="*/ 982456 h 996533"/>
              <a:gd name="connsiteX4" fmla="*/ 752248 w 1350596"/>
              <a:gd name="connsiteY4" fmla="*/ 666733 h 996533"/>
              <a:gd name="connsiteX5" fmla="*/ 1261448 w 1350596"/>
              <a:gd name="connsiteY5" fmla="*/ 414398 h 996533"/>
              <a:gd name="connsiteX6" fmla="*/ 1241596 w 1350596"/>
              <a:gd name="connsiteY6" fmla="*/ 67897 h 996533"/>
              <a:gd name="connsiteX7" fmla="*/ 709251 w 1350596"/>
              <a:gd name="connsiteY7" fmla="*/ 36691 h 996533"/>
              <a:gd name="connsiteX0" fmla="*/ 686374 w 1327719"/>
              <a:gd name="connsiteY0" fmla="*/ 36691 h 982914"/>
              <a:gd name="connsiteX1" fmla="*/ 245934 w 1327719"/>
              <a:gd name="connsiteY1" fmla="*/ 196258 h 982914"/>
              <a:gd name="connsiteX2" fmla="*/ 8735 w 1327719"/>
              <a:gd name="connsiteY2" fmla="*/ 562527 h 982914"/>
              <a:gd name="connsiteX3" fmla="*/ 116632 w 1327719"/>
              <a:gd name="connsiteY3" fmla="*/ 982456 h 982914"/>
              <a:gd name="connsiteX4" fmla="*/ 712797 w 1327719"/>
              <a:gd name="connsiteY4" fmla="*/ 639685 h 982914"/>
              <a:gd name="connsiteX5" fmla="*/ 1238571 w 1327719"/>
              <a:gd name="connsiteY5" fmla="*/ 414398 h 982914"/>
              <a:gd name="connsiteX6" fmla="*/ 1218719 w 1327719"/>
              <a:gd name="connsiteY6" fmla="*/ 67897 h 982914"/>
              <a:gd name="connsiteX7" fmla="*/ 686374 w 1327719"/>
              <a:gd name="connsiteY7" fmla="*/ 36691 h 982914"/>
              <a:gd name="connsiteX0" fmla="*/ 637715 w 1327719"/>
              <a:gd name="connsiteY0" fmla="*/ 146526 h 950346"/>
              <a:gd name="connsiteX1" fmla="*/ 245934 w 1327719"/>
              <a:gd name="connsiteY1" fmla="*/ 163690 h 950346"/>
              <a:gd name="connsiteX2" fmla="*/ 8735 w 1327719"/>
              <a:gd name="connsiteY2" fmla="*/ 529959 h 950346"/>
              <a:gd name="connsiteX3" fmla="*/ 116632 w 1327719"/>
              <a:gd name="connsiteY3" fmla="*/ 949888 h 950346"/>
              <a:gd name="connsiteX4" fmla="*/ 712797 w 1327719"/>
              <a:gd name="connsiteY4" fmla="*/ 607117 h 950346"/>
              <a:gd name="connsiteX5" fmla="*/ 1238571 w 1327719"/>
              <a:gd name="connsiteY5" fmla="*/ 381830 h 950346"/>
              <a:gd name="connsiteX6" fmla="*/ 1218719 w 1327719"/>
              <a:gd name="connsiteY6" fmla="*/ 35329 h 950346"/>
              <a:gd name="connsiteX7" fmla="*/ 637715 w 1327719"/>
              <a:gd name="connsiteY7" fmla="*/ 146526 h 950346"/>
              <a:gd name="connsiteX0" fmla="*/ 632065 w 1322069"/>
              <a:gd name="connsiteY0" fmla="*/ 145210 h 949030"/>
              <a:gd name="connsiteX1" fmla="*/ 158205 w 1322069"/>
              <a:gd name="connsiteY1" fmla="*/ 88923 h 949030"/>
              <a:gd name="connsiteX2" fmla="*/ 3085 w 1322069"/>
              <a:gd name="connsiteY2" fmla="*/ 528643 h 949030"/>
              <a:gd name="connsiteX3" fmla="*/ 110982 w 1322069"/>
              <a:gd name="connsiteY3" fmla="*/ 948572 h 949030"/>
              <a:gd name="connsiteX4" fmla="*/ 707147 w 1322069"/>
              <a:gd name="connsiteY4" fmla="*/ 605801 h 949030"/>
              <a:gd name="connsiteX5" fmla="*/ 1232921 w 1322069"/>
              <a:gd name="connsiteY5" fmla="*/ 380514 h 949030"/>
              <a:gd name="connsiteX6" fmla="*/ 1213069 w 1322069"/>
              <a:gd name="connsiteY6" fmla="*/ 34013 h 949030"/>
              <a:gd name="connsiteX7" fmla="*/ 632065 w 1322069"/>
              <a:gd name="connsiteY7" fmla="*/ 145210 h 949030"/>
              <a:gd name="connsiteX0" fmla="*/ 632065 w 1295687"/>
              <a:gd name="connsiteY0" fmla="*/ 263781 h 1067601"/>
              <a:gd name="connsiteX1" fmla="*/ 158205 w 1295687"/>
              <a:gd name="connsiteY1" fmla="*/ 207494 h 1067601"/>
              <a:gd name="connsiteX2" fmla="*/ 3085 w 1295687"/>
              <a:gd name="connsiteY2" fmla="*/ 647214 h 1067601"/>
              <a:gd name="connsiteX3" fmla="*/ 110982 w 1295687"/>
              <a:gd name="connsiteY3" fmla="*/ 1067143 h 1067601"/>
              <a:gd name="connsiteX4" fmla="*/ 707147 w 1295687"/>
              <a:gd name="connsiteY4" fmla="*/ 724372 h 1067601"/>
              <a:gd name="connsiteX5" fmla="*/ 1232921 w 1295687"/>
              <a:gd name="connsiteY5" fmla="*/ 499085 h 1067601"/>
              <a:gd name="connsiteX6" fmla="*/ 1097843 w 1295687"/>
              <a:gd name="connsiteY6" fmla="*/ 25037 h 1067601"/>
              <a:gd name="connsiteX7" fmla="*/ 632065 w 1295687"/>
              <a:gd name="connsiteY7" fmla="*/ 263781 h 1067601"/>
              <a:gd name="connsiteX0" fmla="*/ 554802 w 1218424"/>
              <a:gd name="connsiteY0" fmla="*/ 263781 h 1067831"/>
              <a:gd name="connsiteX1" fmla="*/ 80942 w 1218424"/>
              <a:gd name="connsiteY1" fmla="*/ 207494 h 1067831"/>
              <a:gd name="connsiteX2" fmla="*/ 75240 w 1218424"/>
              <a:gd name="connsiteY2" fmla="*/ 628911 h 1067831"/>
              <a:gd name="connsiteX3" fmla="*/ 33719 w 1218424"/>
              <a:gd name="connsiteY3" fmla="*/ 1067143 h 1067831"/>
              <a:gd name="connsiteX4" fmla="*/ 629884 w 1218424"/>
              <a:gd name="connsiteY4" fmla="*/ 724372 h 1067831"/>
              <a:gd name="connsiteX5" fmla="*/ 1155658 w 1218424"/>
              <a:gd name="connsiteY5" fmla="*/ 499085 h 1067831"/>
              <a:gd name="connsiteX6" fmla="*/ 1020580 w 1218424"/>
              <a:gd name="connsiteY6" fmla="*/ 25037 h 1067831"/>
              <a:gd name="connsiteX7" fmla="*/ 554802 w 1218424"/>
              <a:gd name="connsiteY7" fmla="*/ 263781 h 1067831"/>
              <a:gd name="connsiteX0" fmla="*/ 516983 w 1180605"/>
              <a:gd name="connsiteY0" fmla="*/ 263781 h 965771"/>
              <a:gd name="connsiteX1" fmla="*/ 43123 w 1180605"/>
              <a:gd name="connsiteY1" fmla="*/ 207494 h 965771"/>
              <a:gd name="connsiteX2" fmla="*/ 37421 w 1180605"/>
              <a:gd name="connsiteY2" fmla="*/ 628911 h 965771"/>
              <a:gd name="connsiteX3" fmla="*/ 180303 w 1180605"/>
              <a:gd name="connsiteY3" fmla="*/ 964775 h 965771"/>
              <a:gd name="connsiteX4" fmla="*/ 592065 w 1180605"/>
              <a:gd name="connsiteY4" fmla="*/ 724372 h 965771"/>
              <a:gd name="connsiteX5" fmla="*/ 1117839 w 1180605"/>
              <a:gd name="connsiteY5" fmla="*/ 499085 h 965771"/>
              <a:gd name="connsiteX6" fmla="*/ 982761 w 1180605"/>
              <a:gd name="connsiteY6" fmla="*/ 25037 h 965771"/>
              <a:gd name="connsiteX7" fmla="*/ 516983 w 1180605"/>
              <a:gd name="connsiteY7" fmla="*/ 263781 h 965771"/>
              <a:gd name="connsiteX0" fmla="*/ 516983 w 1180605"/>
              <a:gd name="connsiteY0" fmla="*/ 263781 h 967942"/>
              <a:gd name="connsiteX1" fmla="*/ 43123 w 1180605"/>
              <a:gd name="connsiteY1" fmla="*/ 207494 h 967942"/>
              <a:gd name="connsiteX2" fmla="*/ 37421 w 1180605"/>
              <a:gd name="connsiteY2" fmla="*/ 628911 h 967942"/>
              <a:gd name="connsiteX3" fmla="*/ 180303 w 1180605"/>
              <a:gd name="connsiteY3" fmla="*/ 964775 h 967942"/>
              <a:gd name="connsiteX4" fmla="*/ 592065 w 1180605"/>
              <a:gd name="connsiteY4" fmla="*/ 724372 h 967942"/>
              <a:gd name="connsiteX5" fmla="*/ 1117839 w 1180605"/>
              <a:gd name="connsiteY5" fmla="*/ 499085 h 967942"/>
              <a:gd name="connsiteX6" fmla="*/ 982761 w 1180605"/>
              <a:gd name="connsiteY6" fmla="*/ 25037 h 967942"/>
              <a:gd name="connsiteX7" fmla="*/ 516983 w 1180605"/>
              <a:gd name="connsiteY7" fmla="*/ 263781 h 967942"/>
              <a:gd name="connsiteX0" fmla="*/ 546016 w 1209638"/>
              <a:gd name="connsiteY0" fmla="*/ 263781 h 966743"/>
              <a:gd name="connsiteX1" fmla="*/ 72156 w 1209638"/>
              <a:gd name="connsiteY1" fmla="*/ 207494 h 966743"/>
              <a:gd name="connsiteX2" fmla="*/ 15419 w 1209638"/>
              <a:gd name="connsiteY2" fmla="*/ 585953 h 966743"/>
              <a:gd name="connsiteX3" fmla="*/ 209336 w 1209638"/>
              <a:gd name="connsiteY3" fmla="*/ 964775 h 966743"/>
              <a:gd name="connsiteX4" fmla="*/ 621098 w 1209638"/>
              <a:gd name="connsiteY4" fmla="*/ 724372 h 966743"/>
              <a:gd name="connsiteX5" fmla="*/ 1146872 w 1209638"/>
              <a:gd name="connsiteY5" fmla="*/ 499085 h 966743"/>
              <a:gd name="connsiteX6" fmla="*/ 1011794 w 1209638"/>
              <a:gd name="connsiteY6" fmla="*/ 25037 h 966743"/>
              <a:gd name="connsiteX7" fmla="*/ 546016 w 1209638"/>
              <a:gd name="connsiteY7" fmla="*/ 263781 h 966743"/>
              <a:gd name="connsiteX0" fmla="*/ 568623 w 1232245"/>
              <a:gd name="connsiteY0" fmla="*/ 264287 h 967248"/>
              <a:gd name="connsiteX1" fmla="*/ 52149 w 1232245"/>
              <a:gd name="connsiteY1" fmla="*/ 259447 h 967248"/>
              <a:gd name="connsiteX2" fmla="*/ 38026 w 1232245"/>
              <a:gd name="connsiteY2" fmla="*/ 586459 h 967248"/>
              <a:gd name="connsiteX3" fmla="*/ 231943 w 1232245"/>
              <a:gd name="connsiteY3" fmla="*/ 965281 h 967248"/>
              <a:gd name="connsiteX4" fmla="*/ 643705 w 1232245"/>
              <a:gd name="connsiteY4" fmla="*/ 724878 h 967248"/>
              <a:gd name="connsiteX5" fmla="*/ 1169479 w 1232245"/>
              <a:gd name="connsiteY5" fmla="*/ 499591 h 967248"/>
              <a:gd name="connsiteX6" fmla="*/ 1034401 w 1232245"/>
              <a:gd name="connsiteY6" fmla="*/ 25543 h 967248"/>
              <a:gd name="connsiteX7" fmla="*/ 568623 w 1232245"/>
              <a:gd name="connsiteY7" fmla="*/ 264287 h 967248"/>
              <a:gd name="connsiteX0" fmla="*/ 517749 w 1228988"/>
              <a:gd name="connsiteY0" fmla="*/ 211020 h 971524"/>
              <a:gd name="connsiteX1" fmla="*/ 48892 w 1228988"/>
              <a:gd name="connsiteY1" fmla="*/ 263723 h 971524"/>
              <a:gd name="connsiteX2" fmla="*/ 34769 w 1228988"/>
              <a:gd name="connsiteY2" fmla="*/ 590735 h 971524"/>
              <a:gd name="connsiteX3" fmla="*/ 228686 w 1228988"/>
              <a:gd name="connsiteY3" fmla="*/ 969557 h 971524"/>
              <a:gd name="connsiteX4" fmla="*/ 640448 w 1228988"/>
              <a:gd name="connsiteY4" fmla="*/ 729154 h 971524"/>
              <a:gd name="connsiteX5" fmla="*/ 1166222 w 1228988"/>
              <a:gd name="connsiteY5" fmla="*/ 503867 h 971524"/>
              <a:gd name="connsiteX6" fmla="*/ 1031144 w 1228988"/>
              <a:gd name="connsiteY6" fmla="*/ 29819 h 971524"/>
              <a:gd name="connsiteX7" fmla="*/ 517749 w 1228988"/>
              <a:gd name="connsiteY7" fmla="*/ 211020 h 971524"/>
              <a:gd name="connsiteX0" fmla="*/ 517749 w 1209521"/>
              <a:gd name="connsiteY0" fmla="*/ 205614 h 966118"/>
              <a:gd name="connsiteX1" fmla="*/ 48892 w 1209521"/>
              <a:gd name="connsiteY1" fmla="*/ 258317 h 966118"/>
              <a:gd name="connsiteX2" fmla="*/ 34769 w 1209521"/>
              <a:gd name="connsiteY2" fmla="*/ 585329 h 966118"/>
              <a:gd name="connsiteX3" fmla="*/ 228686 w 1209521"/>
              <a:gd name="connsiteY3" fmla="*/ 964151 h 966118"/>
              <a:gd name="connsiteX4" fmla="*/ 640448 w 1209521"/>
              <a:gd name="connsiteY4" fmla="*/ 723748 h 966118"/>
              <a:gd name="connsiteX5" fmla="*/ 1166222 w 1209521"/>
              <a:gd name="connsiteY5" fmla="*/ 498461 h 966118"/>
              <a:gd name="connsiteX6" fmla="*/ 861732 w 1209521"/>
              <a:gd name="connsiteY6" fmla="*/ 30253 h 966118"/>
              <a:gd name="connsiteX7" fmla="*/ 517749 w 1209521"/>
              <a:gd name="connsiteY7" fmla="*/ 205614 h 966118"/>
              <a:gd name="connsiteX0" fmla="*/ 517749 w 1234793"/>
              <a:gd name="connsiteY0" fmla="*/ 205614 h 966320"/>
              <a:gd name="connsiteX1" fmla="*/ 48892 w 1234793"/>
              <a:gd name="connsiteY1" fmla="*/ 258317 h 966320"/>
              <a:gd name="connsiteX2" fmla="*/ 34769 w 1234793"/>
              <a:gd name="connsiteY2" fmla="*/ 585329 h 966320"/>
              <a:gd name="connsiteX3" fmla="*/ 228686 w 1234793"/>
              <a:gd name="connsiteY3" fmla="*/ 964151 h 966320"/>
              <a:gd name="connsiteX4" fmla="*/ 640448 w 1234793"/>
              <a:gd name="connsiteY4" fmla="*/ 723748 h 966320"/>
              <a:gd name="connsiteX5" fmla="*/ 1193576 w 1234793"/>
              <a:gd name="connsiteY5" fmla="*/ 381780 h 966320"/>
              <a:gd name="connsiteX6" fmla="*/ 861732 w 1234793"/>
              <a:gd name="connsiteY6" fmla="*/ 30253 h 966320"/>
              <a:gd name="connsiteX7" fmla="*/ 517749 w 1234793"/>
              <a:gd name="connsiteY7" fmla="*/ 205614 h 966320"/>
              <a:gd name="connsiteX0" fmla="*/ 517749 w 1198313"/>
              <a:gd name="connsiteY0" fmla="*/ 205614 h 966320"/>
              <a:gd name="connsiteX1" fmla="*/ 48892 w 1198313"/>
              <a:gd name="connsiteY1" fmla="*/ 258317 h 966320"/>
              <a:gd name="connsiteX2" fmla="*/ 34769 w 1198313"/>
              <a:gd name="connsiteY2" fmla="*/ 585329 h 966320"/>
              <a:gd name="connsiteX3" fmla="*/ 228686 w 1198313"/>
              <a:gd name="connsiteY3" fmla="*/ 964151 h 966320"/>
              <a:gd name="connsiteX4" fmla="*/ 640448 w 1198313"/>
              <a:gd name="connsiteY4" fmla="*/ 723748 h 966320"/>
              <a:gd name="connsiteX5" fmla="*/ 1193576 w 1198313"/>
              <a:gd name="connsiteY5" fmla="*/ 381780 h 966320"/>
              <a:gd name="connsiteX6" fmla="*/ 861732 w 1198313"/>
              <a:gd name="connsiteY6" fmla="*/ 30253 h 966320"/>
              <a:gd name="connsiteX7" fmla="*/ 517749 w 1198313"/>
              <a:gd name="connsiteY7" fmla="*/ 205614 h 966320"/>
              <a:gd name="connsiteX0" fmla="*/ 517749 w 1198313"/>
              <a:gd name="connsiteY0" fmla="*/ 205614 h 966320"/>
              <a:gd name="connsiteX1" fmla="*/ 48892 w 1198313"/>
              <a:gd name="connsiteY1" fmla="*/ 258317 h 966320"/>
              <a:gd name="connsiteX2" fmla="*/ 34769 w 1198313"/>
              <a:gd name="connsiteY2" fmla="*/ 585329 h 966320"/>
              <a:gd name="connsiteX3" fmla="*/ 228686 w 1198313"/>
              <a:gd name="connsiteY3" fmla="*/ 964151 h 966320"/>
              <a:gd name="connsiteX4" fmla="*/ 640448 w 1198313"/>
              <a:gd name="connsiteY4" fmla="*/ 723748 h 966320"/>
              <a:gd name="connsiteX5" fmla="*/ 1193576 w 1198313"/>
              <a:gd name="connsiteY5" fmla="*/ 381780 h 966320"/>
              <a:gd name="connsiteX6" fmla="*/ 861732 w 1198313"/>
              <a:gd name="connsiteY6" fmla="*/ 30253 h 966320"/>
              <a:gd name="connsiteX7" fmla="*/ 517749 w 1198313"/>
              <a:gd name="connsiteY7" fmla="*/ 205614 h 966320"/>
              <a:gd name="connsiteX0" fmla="*/ 517749 w 1199526"/>
              <a:gd name="connsiteY0" fmla="*/ 211508 h 972214"/>
              <a:gd name="connsiteX1" fmla="*/ 48892 w 1199526"/>
              <a:gd name="connsiteY1" fmla="*/ 264211 h 972214"/>
              <a:gd name="connsiteX2" fmla="*/ 34769 w 1199526"/>
              <a:gd name="connsiteY2" fmla="*/ 591223 h 972214"/>
              <a:gd name="connsiteX3" fmla="*/ 228686 w 1199526"/>
              <a:gd name="connsiteY3" fmla="*/ 970045 h 972214"/>
              <a:gd name="connsiteX4" fmla="*/ 640448 w 1199526"/>
              <a:gd name="connsiteY4" fmla="*/ 729642 h 972214"/>
              <a:gd name="connsiteX5" fmla="*/ 1193576 w 1199526"/>
              <a:gd name="connsiteY5" fmla="*/ 387674 h 972214"/>
              <a:gd name="connsiteX6" fmla="*/ 931969 w 1199526"/>
              <a:gd name="connsiteY6" fmla="*/ 29780 h 972214"/>
              <a:gd name="connsiteX7" fmla="*/ 517749 w 1199526"/>
              <a:gd name="connsiteY7" fmla="*/ 211508 h 972214"/>
              <a:gd name="connsiteX0" fmla="*/ 517749 w 1205077"/>
              <a:gd name="connsiteY0" fmla="*/ 211508 h 972214"/>
              <a:gd name="connsiteX1" fmla="*/ 48892 w 1205077"/>
              <a:gd name="connsiteY1" fmla="*/ 264211 h 972214"/>
              <a:gd name="connsiteX2" fmla="*/ 34769 w 1205077"/>
              <a:gd name="connsiteY2" fmla="*/ 591223 h 972214"/>
              <a:gd name="connsiteX3" fmla="*/ 228686 w 1205077"/>
              <a:gd name="connsiteY3" fmla="*/ 970045 h 972214"/>
              <a:gd name="connsiteX4" fmla="*/ 640448 w 1205077"/>
              <a:gd name="connsiteY4" fmla="*/ 729642 h 972214"/>
              <a:gd name="connsiteX5" fmla="*/ 1193576 w 1205077"/>
              <a:gd name="connsiteY5" fmla="*/ 387674 h 972214"/>
              <a:gd name="connsiteX6" fmla="*/ 931969 w 1205077"/>
              <a:gd name="connsiteY6" fmla="*/ 29780 h 972214"/>
              <a:gd name="connsiteX7" fmla="*/ 517749 w 1205077"/>
              <a:gd name="connsiteY7" fmla="*/ 211508 h 972214"/>
              <a:gd name="connsiteX0" fmla="*/ 517749 w 1205077"/>
              <a:gd name="connsiteY0" fmla="*/ 186231 h 946937"/>
              <a:gd name="connsiteX1" fmla="*/ 48892 w 1205077"/>
              <a:gd name="connsiteY1" fmla="*/ 238934 h 946937"/>
              <a:gd name="connsiteX2" fmla="*/ 34769 w 1205077"/>
              <a:gd name="connsiteY2" fmla="*/ 565946 h 946937"/>
              <a:gd name="connsiteX3" fmla="*/ 228686 w 1205077"/>
              <a:gd name="connsiteY3" fmla="*/ 944768 h 946937"/>
              <a:gd name="connsiteX4" fmla="*/ 640448 w 1205077"/>
              <a:gd name="connsiteY4" fmla="*/ 704365 h 946937"/>
              <a:gd name="connsiteX5" fmla="*/ 1193576 w 1205077"/>
              <a:gd name="connsiteY5" fmla="*/ 362397 h 946937"/>
              <a:gd name="connsiteX6" fmla="*/ 931969 w 1205077"/>
              <a:gd name="connsiteY6" fmla="*/ 4503 h 946937"/>
              <a:gd name="connsiteX7" fmla="*/ 517749 w 1205077"/>
              <a:gd name="connsiteY7" fmla="*/ 186231 h 946937"/>
              <a:gd name="connsiteX0" fmla="*/ 517749 w 1205704"/>
              <a:gd name="connsiteY0" fmla="*/ 252609 h 1013315"/>
              <a:gd name="connsiteX1" fmla="*/ 48892 w 1205704"/>
              <a:gd name="connsiteY1" fmla="*/ 305312 h 1013315"/>
              <a:gd name="connsiteX2" fmla="*/ 34769 w 1205704"/>
              <a:gd name="connsiteY2" fmla="*/ 632324 h 1013315"/>
              <a:gd name="connsiteX3" fmla="*/ 228686 w 1205704"/>
              <a:gd name="connsiteY3" fmla="*/ 1011146 h 1013315"/>
              <a:gd name="connsiteX4" fmla="*/ 640448 w 1205704"/>
              <a:gd name="connsiteY4" fmla="*/ 770743 h 1013315"/>
              <a:gd name="connsiteX5" fmla="*/ 1193576 w 1205704"/>
              <a:gd name="connsiteY5" fmla="*/ 428775 h 1013315"/>
              <a:gd name="connsiteX6" fmla="*/ 940122 w 1205704"/>
              <a:gd name="connsiteY6" fmla="*/ 3524 h 1013315"/>
              <a:gd name="connsiteX7" fmla="*/ 517749 w 1205704"/>
              <a:gd name="connsiteY7" fmla="*/ 252609 h 1013315"/>
              <a:gd name="connsiteX0" fmla="*/ 493674 w 1181629"/>
              <a:gd name="connsiteY0" fmla="*/ 252366 h 1013072"/>
              <a:gd name="connsiteX1" fmla="*/ 75583 w 1181629"/>
              <a:gd name="connsiteY1" fmla="*/ 186267 h 1013072"/>
              <a:gd name="connsiteX2" fmla="*/ 10694 w 1181629"/>
              <a:gd name="connsiteY2" fmla="*/ 632081 h 1013072"/>
              <a:gd name="connsiteX3" fmla="*/ 204611 w 1181629"/>
              <a:gd name="connsiteY3" fmla="*/ 1010903 h 1013072"/>
              <a:gd name="connsiteX4" fmla="*/ 616373 w 1181629"/>
              <a:gd name="connsiteY4" fmla="*/ 770500 h 1013072"/>
              <a:gd name="connsiteX5" fmla="*/ 1169501 w 1181629"/>
              <a:gd name="connsiteY5" fmla="*/ 428532 h 1013072"/>
              <a:gd name="connsiteX6" fmla="*/ 916047 w 1181629"/>
              <a:gd name="connsiteY6" fmla="*/ 3281 h 1013072"/>
              <a:gd name="connsiteX7" fmla="*/ 493674 w 1181629"/>
              <a:gd name="connsiteY7" fmla="*/ 252366 h 1013072"/>
              <a:gd name="connsiteX0" fmla="*/ 487151 w 1181422"/>
              <a:gd name="connsiteY0" fmla="*/ 182679 h 1014188"/>
              <a:gd name="connsiteX1" fmla="*/ 75376 w 1181422"/>
              <a:gd name="connsiteY1" fmla="*/ 187383 h 1014188"/>
              <a:gd name="connsiteX2" fmla="*/ 10487 w 1181422"/>
              <a:gd name="connsiteY2" fmla="*/ 633197 h 1014188"/>
              <a:gd name="connsiteX3" fmla="*/ 204404 w 1181422"/>
              <a:gd name="connsiteY3" fmla="*/ 1012019 h 1014188"/>
              <a:gd name="connsiteX4" fmla="*/ 616166 w 1181422"/>
              <a:gd name="connsiteY4" fmla="*/ 771616 h 1014188"/>
              <a:gd name="connsiteX5" fmla="*/ 1169294 w 1181422"/>
              <a:gd name="connsiteY5" fmla="*/ 429648 h 1014188"/>
              <a:gd name="connsiteX6" fmla="*/ 915840 w 1181422"/>
              <a:gd name="connsiteY6" fmla="*/ 4397 h 1014188"/>
              <a:gd name="connsiteX7" fmla="*/ 487151 w 1181422"/>
              <a:gd name="connsiteY7" fmla="*/ 182679 h 1014188"/>
              <a:gd name="connsiteX0" fmla="*/ 550636 w 1183613"/>
              <a:gd name="connsiteY0" fmla="*/ 181899 h 1014205"/>
              <a:gd name="connsiteX1" fmla="*/ 77567 w 1183613"/>
              <a:gd name="connsiteY1" fmla="*/ 187400 h 1014205"/>
              <a:gd name="connsiteX2" fmla="*/ 12678 w 1183613"/>
              <a:gd name="connsiteY2" fmla="*/ 633214 h 1014205"/>
              <a:gd name="connsiteX3" fmla="*/ 206595 w 1183613"/>
              <a:gd name="connsiteY3" fmla="*/ 1012036 h 1014205"/>
              <a:gd name="connsiteX4" fmla="*/ 618357 w 1183613"/>
              <a:gd name="connsiteY4" fmla="*/ 771633 h 1014205"/>
              <a:gd name="connsiteX5" fmla="*/ 1171485 w 1183613"/>
              <a:gd name="connsiteY5" fmla="*/ 429665 h 1014205"/>
              <a:gd name="connsiteX6" fmla="*/ 918031 w 1183613"/>
              <a:gd name="connsiteY6" fmla="*/ 4414 h 1014205"/>
              <a:gd name="connsiteX7" fmla="*/ 550636 w 1183613"/>
              <a:gd name="connsiteY7" fmla="*/ 181899 h 1014205"/>
              <a:gd name="connsiteX0" fmla="*/ 550636 w 1183613"/>
              <a:gd name="connsiteY0" fmla="*/ 181899 h 1014205"/>
              <a:gd name="connsiteX1" fmla="*/ 77567 w 1183613"/>
              <a:gd name="connsiteY1" fmla="*/ 187400 h 1014205"/>
              <a:gd name="connsiteX2" fmla="*/ 12678 w 1183613"/>
              <a:gd name="connsiteY2" fmla="*/ 633214 h 1014205"/>
              <a:gd name="connsiteX3" fmla="*/ 206595 w 1183613"/>
              <a:gd name="connsiteY3" fmla="*/ 1012036 h 1014205"/>
              <a:gd name="connsiteX4" fmla="*/ 618357 w 1183613"/>
              <a:gd name="connsiteY4" fmla="*/ 771633 h 1014205"/>
              <a:gd name="connsiteX5" fmla="*/ 1171485 w 1183613"/>
              <a:gd name="connsiteY5" fmla="*/ 429665 h 1014205"/>
              <a:gd name="connsiteX6" fmla="*/ 918031 w 1183613"/>
              <a:gd name="connsiteY6" fmla="*/ 4414 h 1014205"/>
              <a:gd name="connsiteX7" fmla="*/ 550636 w 1183613"/>
              <a:gd name="connsiteY7" fmla="*/ 181899 h 1014205"/>
              <a:gd name="connsiteX0" fmla="*/ 550636 w 1208755"/>
              <a:gd name="connsiteY0" fmla="*/ 181899 h 1014205"/>
              <a:gd name="connsiteX1" fmla="*/ 77567 w 1208755"/>
              <a:gd name="connsiteY1" fmla="*/ 187400 h 1014205"/>
              <a:gd name="connsiteX2" fmla="*/ 12678 w 1208755"/>
              <a:gd name="connsiteY2" fmla="*/ 633214 h 1014205"/>
              <a:gd name="connsiteX3" fmla="*/ 206595 w 1208755"/>
              <a:gd name="connsiteY3" fmla="*/ 1012036 h 1014205"/>
              <a:gd name="connsiteX4" fmla="*/ 618357 w 1208755"/>
              <a:gd name="connsiteY4" fmla="*/ 771633 h 1014205"/>
              <a:gd name="connsiteX5" fmla="*/ 1171485 w 1208755"/>
              <a:gd name="connsiteY5" fmla="*/ 429665 h 1014205"/>
              <a:gd name="connsiteX6" fmla="*/ 918031 w 1208755"/>
              <a:gd name="connsiteY6" fmla="*/ 4414 h 1014205"/>
              <a:gd name="connsiteX7" fmla="*/ 550636 w 1208755"/>
              <a:gd name="connsiteY7" fmla="*/ 181899 h 1014205"/>
              <a:gd name="connsiteX0" fmla="*/ 550636 w 1224041"/>
              <a:gd name="connsiteY0" fmla="*/ 181899 h 1014205"/>
              <a:gd name="connsiteX1" fmla="*/ 77567 w 1224041"/>
              <a:gd name="connsiteY1" fmla="*/ 187400 h 1014205"/>
              <a:gd name="connsiteX2" fmla="*/ 12678 w 1224041"/>
              <a:gd name="connsiteY2" fmla="*/ 633214 h 1014205"/>
              <a:gd name="connsiteX3" fmla="*/ 206595 w 1224041"/>
              <a:gd name="connsiteY3" fmla="*/ 1012036 h 1014205"/>
              <a:gd name="connsiteX4" fmla="*/ 618357 w 1224041"/>
              <a:gd name="connsiteY4" fmla="*/ 771633 h 1014205"/>
              <a:gd name="connsiteX5" fmla="*/ 1171485 w 1224041"/>
              <a:gd name="connsiteY5" fmla="*/ 429665 h 1014205"/>
              <a:gd name="connsiteX6" fmla="*/ 918031 w 1224041"/>
              <a:gd name="connsiteY6" fmla="*/ 4414 h 1014205"/>
              <a:gd name="connsiteX7" fmla="*/ 550636 w 1224041"/>
              <a:gd name="connsiteY7" fmla="*/ 181899 h 1014205"/>
              <a:gd name="connsiteX0" fmla="*/ 618048 w 1291453"/>
              <a:gd name="connsiteY0" fmla="*/ 181899 h 1014205"/>
              <a:gd name="connsiteX1" fmla="*/ 144979 w 1291453"/>
              <a:gd name="connsiteY1" fmla="*/ 187400 h 1014205"/>
              <a:gd name="connsiteX2" fmla="*/ 80090 w 1291453"/>
              <a:gd name="connsiteY2" fmla="*/ 633214 h 1014205"/>
              <a:gd name="connsiteX3" fmla="*/ 274007 w 1291453"/>
              <a:gd name="connsiteY3" fmla="*/ 1012036 h 1014205"/>
              <a:gd name="connsiteX4" fmla="*/ 685769 w 1291453"/>
              <a:gd name="connsiteY4" fmla="*/ 771633 h 1014205"/>
              <a:gd name="connsiteX5" fmla="*/ 1238897 w 1291453"/>
              <a:gd name="connsiteY5" fmla="*/ 429665 h 1014205"/>
              <a:gd name="connsiteX6" fmla="*/ 985443 w 1291453"/>
              <a:gd name="connsiteY6" fmla="*/ 4414 h 1014205"/>
              <a:gd name="connsiteX7" fmla="*/ 618048 w 1291453"/>
              <a:gd name="connsiteY7" fmla="*/ 181899 h 1014205"/>
              <a:gd name="connsiteX0" fmla="*/ 572406 w 1245811"/>
              <a:gd name="connsiteY0" fmla="*/ 181899 h 1013556"/>
              <a:gd name="connsiteX1" fmla="*/ 99337 w 1245811"/>
              <a:gd name="connsiteY1" fmla="*/ 187400 h 1013556"/>
              <a:gd name="connsiteX2" fmla="*/ 8046 w 1245811"/>
              <a:gd name="connsiteY2" fmla="*/ 658044 h 1013556"/>
              <a:gd name="connsiteX3" fmla="*/ 228365 w 1245811"/>
              <a:gd name="connsiteY3" fmla="*/ 1012036 h 1013556"/>
              <a:gd name="connsiteX4" fmla="*/ 640127 w 1245811"/>
              <a:gd name="connsiteY4" fmla="*/ 771633 h 1013556"/>
              <a:gd name="connsiteX5" fmla="*/ 1193255 w 1245811"/>
              <a:gd name="connsiteY5" fmla="*/ 429665 h 1013556"/>
              <a:gd name="connsiteX6" fmla="*/ 939801 w 1245811"/>
              <a:gd name="connsiteY6" fmla="*/ 4414 h 1013556"/>
              <a:gd name="connsiteX7" fmla="*/ 572406 w 1245811"/>
              <a:gd name="connsiteY7" fmla="*/ 181899 h 1013556"/>
              <a:gd name="connsiteX0" fmla="*/ 622291 w 1295696"/>
              <a:gd name="connsiteY0" fmla="*/ 181899 h 1013556"/>
              <a:gd name="connsiteX1" fmla="*/ 149222 w 1295696"/>
              <a:gd name="connsiteY1" fmla="*/ 187400 h 1013556"/>
              <a:gd name="connsiteX2" fmla="*/ 57931 w 1295696"/>
              <a:gd name="connsiteY2" fmla="*/ 658044 h 1013556"/>
              <a:gd name="connsiteX3" fmla="*/ 278250 w 1295696"/>
              <a:gd name="connsiteY3" fmla="*/ 1012036 h 1013556"/>
              <a:gd name="connsiteX4" fmla="*/ 690012 w 1295696"/>
              <a:gd name="connsiteY4" fmla="*/ 771633 h 1013556"/>
              <a:gd name="connsiteX5" fmla="*/ 1243140 w 1295696"/>
              <a:gd name="connsiteY5" fmla="*/ 429665 h 1013556"/>
              <a:gd name="connsiteX6" fmla="*/ 989686 w 1295696"/>
              <a:gd name="connsiteY6" fmla="*/ 4414 h 1013556"/>
              <a:gd name="connsiteX7" fmla="*/ 622291 w 1295696"/>
              <a:gd name="connsiteY7" fmla="*/ 181899 h 1013556"/>
              <a:gd name="connsiteX0" fmla="*/ 631015 w 1304420"/>
              <a:gd name="connsiteY0" fmla="*/ 182111 h 1013768"/>
              <a:gd name="connsiteX1" fmla="*/ 144127 w 1304420"/>
              <a:gd name="connsiteY1" fmla="*/ 246559 h 1013768"/>
              <a:gd name="connsiteX2" fmla="*/ 66655 w 1304420"/>
              <a:gd name="connsiteY2" fmla="*/ 658256 h 1013768"/>
              <a:gd name="connsiteX3" fmla="*/ 286974 w 1304420"/>
              <a:gd name="connsiteY3" fmla="*/ 1012248 h 1013768"/>
              <a:gd name="connsiteX4" fmla="*/ 698736 w 1304420"/>
              <a:gd name="connsiteY4" fmla="*/ 771845 h 1013768"/>
              <a:gd name="connsiteX5" fmla="*/ 1251864 w 1304420"/>
              <a:gd name="connsiteY5" fmla="*/ 429877 h 1013768"/>
              <a:gd name="connsiteX6" fmla="*/ 998410 w 1304420"/>
              <a:gd name="connsiteY6" fmla="*/ 4626 h 1013768"/>
              <a:gd name="connsiteX7" fmla="*/ 631015 w 1304420"/>
              <a:gd name="connsiteY7" fmla="*/ 182111 h 1013768"/>
              <a:gd name="connsiteX0" fmla="*/ 565303 w 1248987"/>
              <a:gd name="connsiteY0" fmla="*/ 139482 h 1015081"/>
              <a:gd name="connsiteX1" fmla="*/ 88694 w 1248987"/>
              <a:gd name="connsiteY1" fmla="*/ 247872 h 1015081"/>
              <a:gd name="connsiteX2" fmla="*/ 11222 w 1248987"/>
              <a:gd name="connsiteY2" fmla="*/ 659569 h 1015081"/>
              <a:gd name="connsiteX3" fmla="*/ 231541 w 1248987"/>
              <a:gd name="connsiteY3" fmla="*/ 1013561 h 1015081"/>
              <a:gd name="connsiteX4" fmla="*/ 643303 w 1248987"/>
              <a:gd name="connsiteY4" fmla="*/ 773158 h 1015081"/>
              <a:gd name="connsiteX5" fmla="*/ 1196431 w 1248987"/>
              <a:gd name="connsiteY5" fmla="*/ 431190 h 1015081"/>
              <a:gd name="connsiteX6" fmla="*/ 942977 w 1248987"/>
              <a:gd name="connsiteY6" fmla="*/ 5939 h 1015081"/>
              <a:gd name="connsiteX7" fmla="*/ 565303 w 1248987"/>
              <a:gd name="connsiteY7" fmla="*/ 139482 h 1015081"/>
              <a:gd name="connsiteX0" fmla="*/ 565303 w 1209779"/>
              <a:gd name="connsiteY0" fmla="*/ 246241 h 1121840"/>
              <a:gd name="connsiteX1" fmla="*/ 88694 w 1209779"/>
              <a:gd name="connsiteY1" fmla="*/ 354631 h 1121840"/>
              <a:gd name="connsiteX2" fmla="*/ 11222 w 1209779"/>
              <a:gd name="connsiteY2" fmla="*/ 766328 h 1121840"/>
              <a:gd name="connsiteX3" fmla="*/ 231541 w 1209779"/>
              <a:gd name="connsiteY3" fmla="*/ 1120320 h 1121840"/>
              <a:gd name="connsiteX4" fmla="*/ 643303 w 1209779"/>
              <a:gd name="connsiteY4" fmla="*/ 879917 h 1121840"/>
              <a:gd name="connsiteX5" fmla="*/ 1196431 w 1209779"/>
              <a:gd name="connsiteY5" fmla="*/ 537949 h 1121840"/>
              <a:gd name="connsiteX6" fmla="*/ 942797 w 1209779"/>
              <a:gd name="connsiteY6" fmla="*/ 3734 h 1121840"/>
              <a:gd name="connsiteX7" fmla="*/ 565303 w 1209779"/>
              <a:gd name="connsiteY7" fmla="*/ 246241 h 1121840"/>
              <a:gd name="connsiteX0" fmla="*/ 565303 w 1262696"/>
              <a:gd name="connsiteY0" fmla="*/ 246241 h 1121903"/>
              <a:gd name="connsiteX1" fmla="*/ 88694 w 1262696"/>
              <a:gd name="connsiteY1" fmla="*/ 354631 h 1121903"/>
              <a:gd name="connsiteX2" fmla="*/ 11222 w 1262696"/>
              <a:gd name="connsiteY2" fmla="*/ 766328 h 1121903"/>
              <a:gd name="connsiteX3" fmla="*/ 231541 w 1262696"/>
              <a:gd name="connsiteY3" fmla="*/ 1120320 h 1121903"/>
              <a:gd name="connsiteX4" fmla="*/ 643303 w 1262696"/>
              <a:gd name="connsiteY4" fmla="*/ 879917 h 1121903"/>
              <a:gd name="connsiteX5" fmla="*/ 1252957 w 1262696"/>
              <a:gd name="connsiteY5" fmla="*/ 494361 h 1121903"/>
              <a:gd name="connsiteX6" fmla="*/ 942797 w 1262696"/>
              <a:gd name="connsiteY6" fmla="*/ 3734 h 1121903"/>
              <a:gd name="connsiteX7" fmla="*/ 565303 w 1262696"/>
              <a:gd name="connsiteY7" fmla="*/ 246241 h 1121903"/>
              <a:gd name="connsiteX0" fmla="*/ 565303 w 1295723"/>
              <a:gd name="connsiteY0" fmla="*/ 246241 h 1121968"/>
              <a:gd name="connsiteX1" fmla="*/ 88694 w 1295723"/>
              <a:gd name="connsiteY1" fmla="*/ 354631 h 1121968"/>
              <a:gd name="connsiteX2" fmla="*/ 11222 w 1295723"/>
              <a:gd name="connsiteY2" fmla="*/ 766328 h 1121968"/>
              <a:gd name="connsiteX3" fmla="*/ 231541 w 1295723"/>
              <a:gd name="connsiteY3" fmla="*/ 1120320 h 1121968"/>
              <a:gd name="connsiteX4" fmla="*/ 643303 w 1295723"/>
              <a:gd name="connsiteY4" fmla="*/ 879917 h 1121968"/>
              <a:gd name="connsiteX5" fmla="*/ 1287404 w 1295723"/>
              <a:gd name="connsiteY5" fmla="*/ 452775 h 1121968"/>
              <a:gd name="connsiteX6" fmla="*/ 942797 w 1295723"/>
              <a:gd name="connsiteY6" fmla="*/ 3734 h 1121968"/>
              <a:gd name="connsiteX7" fmla="*/ 565303 w 1295723"/>
              <a:gd name="connsiteY7" fmla="*/ 246241 h 1121968"/>
              <a:gd name="connsiteX0" fmla="*/ 565303 w 1324756"/>
              <a:gd name="connsiteY0" fmla="*/ 246241 h 1122052"/>
              <a:gd name="connsiteX1" fmla="*/ 88694 w 1324756"/>
              <a:gd name="connsiteY1" fmla="*/ 354631 h 1122052"/>
              <a:gd name="connsiteX2" fmla="*/ 11222 w 1324756"/>
              <a:gd name="connsiteY2" fmla="*/ 766328 h 1122052"/>
              <a:gd name="connsiteX3" fmla="*/ 231541 w 1324756"/>
              <a:gd name="connsiteY3" fmla="*/ 1120320 h 1122052"/>
              <a:gd name="connsiteX4" fmla="*/ 643303 w 1324756"/>
              <a:gd name="connsiteY4" fmla="*/ 879917 h 1122052"/>
              <a:gd name="connsiteX5" fmla="*/ 1317384 w 1324756"/>
              <a:gd name="connsiteY5" fmla="*/ 403901 h 1122052"/>
              <a:gd name="connsiteX6" fmla="*/ 942797 w 1324756"/>
              <a:gd name="connsiteY6" fmla="*/ 3734 h 1122052"/>
              <a:gd name="connsiteX7" fmla="*/ 565303 w 1324756"/>
              <a:gd name="connsiteY7" fmla="*/ 246241 h 1122052"/>
              <a:gd name="connsiteX0" fmla="*/ 565303 w 1387936"/>
              <a:gd name="connsiteY0" fmla="*/ 246241 h 1122127"/>
              <a:gd name="connsiteX1" fmla="*/ 88694 w 1387936"/>
              <a:gd name="connsiteY1" fmla="*/ 354631 h 1122127"/>
              <a:gd name="connsiteX2" fmla="*/ 11222 w 1387936"/>
              <a:gd name="connsiteY2" fmla="*/ 766328 h 1122127"/>
              <a:gd name="connsiteX3" fmla="*/ 231541 w 1387936"/>
              <a:gd name="connsiteY3" fmla="*/ 1120320 h 1122127"/>
              <a:gd name="connsiteX4" fmla="*/ 643303 w 1387936"/>
              <a:gd name="connsiteY4" fmla="*/ 879917 h 1122127"/>
              <a:gd name="connsiteX5" fmla="*/ 1382031 w 1387936"/>
              <a:gd name="connsiteY5" fmla="*/ 363648 h 1122127"/>
              <a:gd name="connsiteX6" fmla="*/ 942797 w 1387936"/>
              <a:gd name="connsiteY6" fmla="*/ 3734 h 1122127"/>
              <a:gd name="connsiteX7" fmla="*/ 565303 w 1387936"/>
              <a:gd name="connsiteY7" fmla="*/ 246241 h 1122127"/>
              <a:gd name="connsiteX0" fmla="*/ 565303 w 1389160"/>
              <a:gd name="connsiteY0" fmla="*/ 271627 h 1147513"/>
              <a:gd name="connsiteX1" fmla="*/ 88694 w 1389160"/>
              <a:gd name="connsiteY1" fmla="*/ 380017 h 1147513"/>
              <a:gd name="connsiteX2" fmla="*/ 11222 w 1389160"/>
              <a:gd name="connsiteY2" fmla="*/ 791714 h 1147513"/>
              <a:gd name="connsiteX3" fmla="*/ 231541 w 1389160"/>
              <a:gd name="connsiteY3" fmla="*/ 1145706 h 1147513"/>
              <a:gd name="connsiteX4" fmla="*/ 643303 w 1389160"/>
              <a:gd name="connsiteY4" fmla="*/ 905303 h 1147513"/>
              <a:gd name="connsiteX5" fmla="*/ 1382031 w 1389160"/>
              <a:gd name="connsiteY5" fmla="*/ 389034 h 1147513"/>
              <a:gd name="connsiteX6" fmla="*/ 998508 w 1389160"/>
              <a:gd name="connsiteY6" fmla="*/ 3433 h 1147513"/>
              <a:gd name="connsiteX7" fmla="*/ 565303 w 1389160"/>
              <a:gd name="connsiteY7" fmla="*/ 271627 h 114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89160" h="1147513">
                <a:moveTo>
                  <a:pt x="565303" y="271627"/>
                </a:moveTo>
                <a:cubicBezTo>
                  <a:pt x="413667" y="334391"/>
                  <a:pt x="181041" y="293336"/>
                  <a:pt x="88694" y="380017"/>
                </a:cubicBezTo>
                <a:cubicBezTo>
                  <a:pt x="-3653" y="466698"/>
                  <a:pt x="-12586" y="664099"/>
                  <a:pt x="11222" y="791714"/>
                </a:cubicBezTo>
                <a:cubicBezTo>
                  <a:pt x="35030" y="919329"/>
                  <a:pt x="126194" y="1126775"/>
                  <a:pt x="231541" y="1145706"/>
                </a:cubicBezTo>
                <a:cubicBezTo>
                  <a:pt x="336888" y="1164638"/>
                  <a:pt x="451555" y="1031415"/>
                  <a:pt x="643303" y="905303"/>
                </a:cubicBezTo>
                <a:cubicBezTo>
                  <a:pt x="835051" y="779191"/>
                  <a:pt x="1332115" y="535065"/>
                  <a:pt x="1382031" y="389034"/>
                </a:cubicBezTo>
                <a:cubicBezTo>
                  <a:pt x="1431947" y="243004"/>
                  <a:pt x="1210782" y="29267"/>
                  <a:pt x="998508" y="3433"/>
                </a:cubicBezTo>
                <a:cubicBezTo>
                  <a:pt x="817803" y="-31402"/>
                  <a:pt x="716939" y="208863"/>
                  <a:pt x="565303" y="271627"/>
                </a:cubicBezTo>
                <a:close/>
              </a:path>
            </a:pathLst>
          </a:custGeom>
          <a:solidFill>
            <a:srgbClr val="AB7269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nl-NL" kern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07" name="Picture 20" descr="kosten en baten van transitie in de melkveehouderij - Wij.land">
            <a:extLst>
              <a:ext uri="{FF2B5EF4-FFF2-40B4-BE49-F238E27FC236}">
                <a16:creationId xmlns:a16="http://schemas.microsoft.com/office/drawing/2014/main" id="{B854A944-812A-6621-B2B7-FF1AEC202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130" y="3907682"/>
            <a:ext cx="788151" cy="29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107" descr="A yellow letter on a green background&#10;&#10;AI-generated content may be incorrect.">
            <a:extLst>
              <a:ext uri="{FF2B5EF4-FFF2-40B4-BE49-F238E27FC236}">
                <a16:creationId xmlns:a16="http://schemas.microsoft.com/office/drawing/2014/main" id="{3DE0AA7E-8858-B694-AF9B-7876E3CB281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028" b="91232" l="1705" r="99375">
                        <a14:foregroundMark x1="9261" y1="38389" x2="4318" y2="27488"/>
                        <a14:foregroundMark x1="3728" y1="41915" x2="3523" y2="46919"/>
                        <a14:foregroundMark x1="4318" y1="27488" x2="3979" y2="35781"/>
                        <a14:foregroundMark x1="3523" y1="46919" x2="8295" y2="56635"/>
                        <a14:foregroundMark x1="7648" y1="67299" x2="7216" y2="74408"/>
                        <a14:foregroundMark x1="7216" y1="74408" x2="2614" y2="70616"/>
                        <a14:foregroundMark x1="2614" y1="70616" x2="1761" y2="64455"/>
                        <a14:foregroundMark x1="14886" y1="14929" x2="18068" y2="4502"/>
                        <a14:foregroundMark x1="18068" y1="4502" x2="20739" y2="17062"/>
                        <a14:foregroundMark x1="27273" y1="30806" x2="26875" y2="72512"/>
                        <a14:foregroundMark x1="46364" y1="33175" x2="47727" y2="47867"/>
                        <a14:foregroundMark x1="58600" y1="89574" x2="60000" y2="91469"/>
                        <a14:foregroundMark x1="55625" y1="85545" x2="57329" y2="87852"/>
                        <a14:foregroundMark x1="63002" y1="87556" x2="64545" y2="85545"/>
                        <a14:foregroundMark x1="60000" y1="91469" x2="61224" y2="89874"/>
                        <a14:foregroundMark x1="64545" y1="85545" x2="64375" y2="73934"/>
                        <a14:foregroundMark x1="95114" y1="30806" x2="98580" y2="41706"/>
                        <a14:foregroundMark x1="98580" y1="41706" x2="99375" y2="58294"/>
                        <a14:foregroundMark x1="99375" y1="58294" x2="99148" y2="68720"/>
                        <a14:foregroundMark x1="13523" y1="32701" x2="15625" y2="72512"/>
                        <a14:foregroundMark x1="22500" y1="31754" x2="22386" y2="73934"/>
                        <a14:foregroundMark x1="69261" y1="30569" x2="69148" y2="72275"/>
                        <a14:foregroundMark x1="81875" y1="6161" x2="79148" y2="13507"/>
                        <a14:foregroundMark x1="77500" y1="31754" x2="78750" y2="72038"/>
                        <a14:foregroundMark x1="78750" y1="72038" x2="79148" y2="74882"/>
                        <a14:backgroundMark x1="59716" y1="40995" x2="60511" y2="45261"/>
                        <a14:backgroundMark x1="66250" y1="45735" x2="66591" y2="63507"/>
                        <a14:backgroundMark x1="72386" y1="48815" x2="73011" y2="62559"/>
                        <a14:backgroundMark x1="81591" y1="22749" x2="81989" y2="55687"/>
                        <a14:backgroundMark x1="87841" y1="38389" x2="88125" y2="57820"/>
                        <a14:backgroundMark x1="94375" y1="48341" x2="95341" y2="67773"/>
                        <a14:backgroundMark x1="2273" y1="84360" x2="9489" y2="84834"/>
                        <a14:backgroundMark x1="27500" y1="83886" x2="39716" y2="83412"/>
                        <a14:backgroundMark x1="39716" y1="83412" x2="48239" y2="85308"/>
                        <a14:backgroundMark x1="11648" y1="77725" x2="11761" y2="82227"/>
                        <a14:backgroundMark x1="7898" y1="63981" x2="7898" y2="67299"/>
                        <a14:backgroundMark x1="7841" y1="61374" x2="7841" y2="65640"/>
                        <a14:backgroundMark x1="6875" y1="67773" x2="7898" y2="61374"/>
                        <a14:backgroundMark x1="3977" y1="35782" x2="4148" y2="41706"/>
                        <a14:backgroundMark x1="20000" y1="78673" x2="29773" y2="80806"/>
                        <a14:backgroundMark x1="30398" y1="80095" x2="38125" y2="78673"/>
                        <a14:backgroundMark x1="40625" y1="80332" x2="52614" y2="80332"/>
                        <a14:backgroundMark x1="52614" y1="80332" x2="54602" y2="80095"/>
                        <a14:backgroundMark x1="37102" y1="78673" x2="39261" y2="86493"/>
                        <a14:backgroundMark x1="57614" y1="80806" x2="63466" y2="84834"/>
                        <a14:backgroundMark x1="57727" y1="78199" x2="63352" y2="79621"/>
                        <a14:backgroundMark x1="67102" y1="78199" x2="68523" y2="90521"/>
                        <a14:backgroundMark x1="75625" y1="79147" x2="80909" y2="86730"/>
                        <a14:backgroundMark x1="80909" y1="86730" x2="80966" y2="86967"/>
                        <a14:backgroundMark x1="84375" y1="67299" x2="82500" y2="89573"/>
                        <a14:backgroundMark x1="85511" y1="79147" x2="89943" y2="77725"/>
                        <a14:backgroundMark x1="89943" y1="77725" x2="99773" y2="78673"/>
                        <a14:backgroundMark x1="6023" y1="88152" x2="114" y2="89100"/>
                        <a14:backgroundMark x1="57614" y1="86019" x2="61761" y2="86493"/>
                        <a14:backgroundMark x1="61761" y1="86493" x2="63125" y2="85308"/>
                      </a14:backgroundRemoval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0773" y="4984797"/>
            <a:ext cx="770364" cy="184712"/>
          </a:xfrm>
          <a:prstGeom prst="rect">
            <a:avLst/>
          </a:prstGeom>
        </p:spPr>
      </p:pic>
      <p:pic>
        <p:nvPicPr>
          <p:cNvPr id="109" name="Picture 4" descr="Dairy Campus">
            <a:extLst>
              <a:ext uri="{FF2B5EF4-FFF2-40B4-BE49-F238E27FC236}">
                <a16:creationId xmlns:a16="http://schemas.microsoft.com/office/drawing/2014/main" id="{1E6B93BC-D7A9-FD74-BFD4-CC0F61629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746" y="4086753"/>
            <a:ext cx="858212" cy="3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18" descr="SPNA - Agrofoodcluster">
            <a:extLst>
              <a:ext uri="{FF2B5EF4-FFF2-40B4-BE49-F238E27FC236}">
                <a16:creationId xmlns:a16="http://schemas.microsoft.com/office/drawing/2014/main" id="{DB0B05E0-CED1-8891-66BB-DDA905C10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208" y="4616227"/>
            <a:ext cx="604243" cy="361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" name="TextBox 110">
            <a:extLst>
              <a:ext uri="{FF2B5EF4-FFF2-40B4-BE49-F238E27FC236}">
                <a16:creationId xmlns:a16="http://schemas.microsoft.com/office/drawing/2014/main" id="{CD5AC267-3EFE-2CD0-A792-A3ECF8DC83C9}"/>
              </a:ext>
            </a:extLst>
          </p:cNvPr>
          <p:cNvSpPr txBox="1"/>
          <p:nvPr/>
        </p:nvSpPr>
        <p:spPr>
          <a:xfrm>
            <a:off x="3351309" y="5725804"/>
            <a:ext cx="14816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sz="1100" dirty="0" err="1">
                <a:solidFill>
                  <a:prstClr val="white"/>
                </a:solidFill>
                <a:latin typeface="Aptos" panose="02110004020202020204"/>
              </a:rPr>
              <a:t>Experimentele</a:t>
            </a:r>
            <a:endParaRPr lang="nl-NL" sz="11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F51B09F-45B7-D758-AE1D-374DB3E251FA}"/>
              </a:ext>
            </a:extLst>
          </p:cNvPr>
          <p:cNvSpPr txBox="1"/>
          <p:nvPr/>
        </p:nvSpPr>
        <p:spPr>
          <a:xfrm>
            <a:off x="3387390" y="5861831"/>
            <a:ext cx="1481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sz="1600" dirty="0" err="1">
                <a:solidFill>
                  <a:prstClr val="white"/>
                </a:solidFill>
                <a:latin typeface="Aptos" panose="02110004020202020204"/>
              </a:rPr>
              <a:t>Mesokosmen</a:t>
            </a:r>
            <a:endParaRPr lang="nl-NL" sz="16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22AD401-D53C-5DB7-0A09-B6F0D30944F1}"/>
              </a:ext>
            </a:extLst>
          </p:cNvPr>
          <p:cNvSpPr txBox="1"/>
          <p:nvPr/>
        </p:nvSpPr>
        <p:spPr>
          <a:xfrm>
            <a:off x="3915397" y="4859604"/>
            <a:ext cx="14816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sz="1100" dirty="0" err="1">
                <a:solidFill>
                  <a:prstClr val="white"/>
                </a:solidFill>
                <a:latin typeface="Aptos" panose="02110004020202020204"/>
              </a:rPr>
              <a:t>Experimentele</a:t>
            </a:r>
            <a:endParaRPr lang="nl-NL" sz="11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01AA420-5999-914A-C1FB-968D621C0EFF}"/>
              </a:ext>
            </a:extLst>
          </p:cNvPr>
          <p:cNvSpPr txBox="1"/>
          <p:nvPr/>
        </p:nvSpPr>
        <p:spPr>
          <a:xfrm>
            <a:off x="3893551" y="4988862"/>
            <a:ext cx="1481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sz="1600" dirty="0">
                <a:solidFill>
                  <a:prstClr val="white"/>
                </a:solidFill>
                <a:latin typeface="Aptos" panose="02110004020202020204"/>
              </a:rPr>
              <a:t>Velden</a:t>
            </a:r>
            <a:endParaRPr lang="nl-NL" sz="16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15" name="Picture 114">
            <a:extLst>
              <a:ext uri="{FF2B5EF4-FFF2-40B4-BE49-F238E27FC236}">
                <a16:creationId xmlns:a16="http://schemas.microsoft.com/office/drawing/2014/main" id="{5F80CE4A-D1D8-46A7-87D1-A5539B59F9A8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99432" y="5821658"/>
            <a:ext cx="469419" cy="459684"/>
          </a:xfrm>
          <a:prstGeom prst="rect">
            <a:avLst/>
          </a:prstGeom>
        </p:spPr>
      </p:pic>
      <p:sp>
        <p:nvSpPr>
          <p:cNvPr id="116" name="TextBox 115">
            <a:extLst>
              <a:ext uri="{FF2B5EF4-FFF2-40B4-BE49-F238E27FC236}">
                <a16:creationId xmlns:a16="http://schemas.microsoft.com/office/drawing/2014/main" id="{BDDAC150-A146-60AE-1D7F-56AF3F9A1709}"/>
              </a:ext>
            </a:extLst>
          </p:cNvPr>
          <p:cNvSpPr txBox="1"/>
          <p:nvPr/>
        </p:nvSpPr>
        <p:spPr>
          <a:xfrm>
            <a:off x="3304457" y="3663151"/>
            <a:ext cx="14816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sz="1100" dirty="0" err="1">
                <a:solidFill>
                  <a:prstClr val="white"/>
                </a:solidFill>
                <a:latin typeface="Aptos" panose="02110004020202020204"/>
              </a:rPr>
              <a:t>Experimentele</a:t>
            </a:r>
            <a:endParaRPr lang="nl-NL" sz="11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D30A55CA-D46F-2872-FFFF-3472DC394A49}"/>
              </a:ext>
            </a:extLst>
          </p:cNvPr>
          <p:cNvSpPr txBox="1"/>
          <p:nvPr/>
        </p:nvSpPr>
        <p:spPr>
          <a:xfrm>
            <a:off x="3292111" y="3798914"/>
            <a:ext cx="1481644" cy="303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lnSpc>
                <a:spcPts val="1600"/>
              </a:lnSpc>
              <a:defRPr/>
            </a:pPr>
            <a:r>
              <a:rPr lang="en-US" sz="1600" dirty="0" err="1">
                <a:solidFill>
                  <a:prstClr val="white"/>
                </a:solidFill>
                <a:latin typeface="Aptos" panose="02110004020202020204"/>
              </a:rPr>
              <a:t>Boerderijen</a:t>
            </a:r>
            <a:endParaRPr lang="nl-NL" sz="16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0EFD3416-13A2-ADCA-8D56-493F3453C146}"/>
              </a:ext>
            </a:extLst>
          </p:cNvPr>
          <p:cNvSpPr txBox="1"/>
          <p:nvPr/>
        </p:nvSpPr>
        <p:spPr>
          <a:xfrm>
            <a:off x="3052701" y="104278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en-US" sz="4000" b="1" dirty="0" err="1">
                <a:solidFill>
                  <a:srgbClr val="A5644E">
                    <a:lumMod val="75000"/>
                  </a:srgbClr>
                </a:solidFill>
                <a:latin typeface="Aptos" panose="02110004020202020204"/>
              </a:rPr>
              <a:t>Fryslân</a:t>
            </a:r>
            <a:endParaRPr lang="nl-NL" sz="4000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731458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F83096D-A871-9E01-24D1-F8F782E906E1}"/>
              </a:ext>
            </a:extLst>
          </p:cNvPr>
          <p:cNvSpPr/>
          <p:nvPr/>
        </p:nvSpPr>
        <p:spPr>
          <a:xfrm>
            <a:off x="34651" y="5784177"/>
            <a:ext cx="2242532" cy="854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B9C6A4-F6C1-FE28-207E-2D184DE97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Bedrijven</a:t>
            </a:r>
            <a:r>
              <a:rPr lang="en-US" dirty="0"/>
              <a:t> in het </a:t>
            </a:r>
            <a:r>
              <a:rPr lang="en-US" dirty="0" err="1"/>
              <a:t>bodem</a:t>
            </a:r>
            <a:r>
              <a:rPr lang="en-US" dirty="0"/>
              <a:t> </a:t>
            </a:r>
            <a:r>
              <a:rPr lang="en-US" dirty="0" err="1"/>
              <a:t>thema</a:t>
            </a:r>
            <a:endParaRPr lang="nl-NL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05B812A-B0F3-66B1-7F66-CE87CB3207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023"/>
          <a:stretch/>
        </p:blipFill>
        <p:spPr>
          <a:xfrm>
            <a:off x="5774795" y="1930973"/>
            <a:ext cx="2633988" cy="5985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CDC26EF-FF87-4F38-0C17-A7C4372D9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782" y="3054638"/>
            <a:ext cx="1731780" cy="9581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B28E1B4-7CCD-6CA2-81CE-FADEF1790A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029" y="1908669"/>
            <a:ext cx="2344528" cy="96988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9F70159-59D3-62B9-E69B-6D3D99146D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152" y="1711178"/>
            <a:ext cx="1909757" cy="1229457"/>
          </a:xfrm>
          <a:prstGeom prst="rect">
            <a:avLst/>
          </a:prstGeom>
        </p:spPr>
      </p:pic>
      <p:pic>
        <p:nvPicPr>
          <p:cNvPr id="16" name="Picture 4" descr="Agricycling">
            <a:extLst>
              <a:ext uri="{FF2B5EF4-FFF2-40B4-BE49-F238E27FC236}">
                <a16:creationId xmlns:a16="http://schemas.microsoft.com/office/drawing/2014/main" id="{F4551387-88CF-9832-3287-759C152EA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06" y="3010607"/>
            <a:ext cx="1731780" cy="666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BA9F98B-8F04-A8BF-6447-695431B27D1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8709" r="57487"/>
          <a:stretch/>
        </p:blipFill>
        <p:spPr>
          <a:xfrm>
            <a:off x="4013956" y="3253993"/>
            <a:ext cx="1133475" cy="608504"/>
          </a:xfrm>
          <a:prstGeom prst="rect">
            <a:avLst/>
          </a:prstGeom>
        </p:spPr>
      </p:pic>
      <p:pic>
        <p:nvPicPr>
          <p:cNvPr id="18" name="Picture 2" descr="Boer en natuur Fryslan | BoerenNatuur Fryslân">
            <a:extLst>
              <a:ext uri="{FF2B5EF4-FFF2-40B4-BE49-F238E27FC236}">
                <a16:creationId xmlns:a16="http://schemas.microsoft.com/office/drawing/2014/main" id="{0DE3D99B-774A-FA0B-338D-FA6C0B25E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777" y="3144120"/>
            <a:ext cx="1812635" cy="68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4EF1516-F52C-55AD-9A6C-A53CB56ED9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18721" y="1711178"/>
            <a:ext cx="2045161" cy="106786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E75FC56-C2E3-0F3B-5634-3C227B89962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055" y="5147035"/>
            <a:ext cx="1349499" cy="798811"/>
          </a:xfrm>
          <a:prstGeom prst="rect">
            <a:avLst/>
          </a:prstGeom>
        </p:spPr>
      </p:pic>
      <p:pic>
        <p:nvPicPr>
          <p:cNvPr id="21" name="Picture 4" descr="Van Hall Larenstein logo WaterCampus">
            <a:extLst>
              <a:ext uri="{FF2B5EF4-FFF2-40B4-BE49-F238E27FC236}">
                <a16:creationId xmlns:a16="http://schemas.microsoft.com/office/drawing/2014/main" id="{52E612D6-4013-9159-82F5-6D45B13D0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9905" y="5006568"/>
            <a:ext cx="2848020" cy="1079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0420932-4711-EA32-6C00-8EEE75AA0AB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36149" y="5356051"/>
            <a:ext cx="3044545" cy="56901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FB7A6A9-3161-6C75-C4F3-C50B9385E56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4915" y="5067362"/>
            <a:ext cx="2173539" cy="958157"/>
          </a:xfrm>
          <a:prstGeom prst="rect">
            <a:avLst/>
          </a:prstGeom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98AEF8DE-07EB-20E4-3E5B-D8459DBFF7B3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" t="-2892" r="1081" b="-1"/>
          <a:stretch/>
        </p:blipFill>
        <p:spPr>
          <a:xfrm>
            <a:off x="-10420" y="6280850"/>
            <a:ext cx="777600" cy="35748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Picture 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70C0CC4C-DD44-AC6F-1E4E-1BD36DF8813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002381" y="6278774"/>
            <a:ext cx="1813025" cy="34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690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5880673-6699-3583-EFE9-10E066F4BF40}"/>
              </a:ext>
            </a:extLst>
          </p:cNvPr>
          <p:cNvSpPr/>
          <p:nvPr/>
        </p:nvSpPr>
        <p:spPr>
          <a:xfrm>
            <a:off x="34651" y="5784177"/>
            <a:ext cx="2242532" cy="854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endParaRPr lang="en-US" sz="240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32B17B72-A55E-448E-BBF1-5790A6C1C1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870" b="6630"/>
          <a:stretch/>
        </p:blipFill>
        <p:spPr>
          <a:xfrm>
            <a:off x="3326396" y="3677437"/>
            <a:ext cx="1493669" cy="165772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E7CB59E-F57B-4EF1-A3D6-F79A6A327675}"/>
              </a:ext>
            </a:extLst>
          </p:cNvPr>
          <p:cNvSpPr txBox="1"/>
          <p:nvPr/>
        </p:nvSpPr>
        <p:spPr>
          <a:xfrm>
            <a:off x="3302101" y="5357969"/>
            <a:ext cx="1542263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>
              <a:defRPr/>
            </a:pPr>
            <a:r>
              <a:rPr lang="en-US" sz="1467" dirty="0">
                <a:solidFill>
                  <a:prstClr val="black"/>
                </a:solidFill>
                <a:latin typeface="Arial"/>
              </a:rPr>
              <a:t>Annemiek ter Heijne (WUR)</a:t>
            </a:r>
            <a:endParaRPr lang="nl-NL" sz="1467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7B8B06D-F7B7-49ED-B307-20FC25777CA1}"/>
              </a:ext>
            </a:extLst>
          </p:cNvPr>
          <p:cNvSpPr txBox="1"/>
          <p:nvPr/>
        </p:nvSpPr>
        <p:spPr>
          <a:xfrm>
            <a:off x="4847275" y="5357969"/>
            <a:ext cx="1542263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>
              <a:defRPr/>
            </a:pPr>
            <a:r>
              <a:rPr lang="en-US" sz="1467" dirty="0">
                <a:solidFill>
                  <a:prstClr val="black"/>
                </a:solidFill>
                <a:latin typeface="Arial"/>
              </a:rPr>
              <a:t>Martijn </a:t>
            </a:r>
            <a:r>
              <a:rPr lang="en-US" sz="1467" dirty="0" err="1">
                <a:solidFill>
                  <a:prstClr val="black"/>
                </a:solidFill>
                <a:latin typeface="Arial"/>
              </a:rPr>
              <a:t>Bezemer</a:t>
            </a:r>
            <a:r>
              <a:rPr lang="en-US" sz="1467" dirty="0">
                <a:solidFill>
                  <a:prstClr val="black"/>
                </a:solidFill>
                <a:latin typeface="Arial"/>
              </a:rPr>
              <a:t> (LU)</a:t>
            </a:r>
            <a:endParaRPr lang="nl-NL" sz="1467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34" name="Picture 2" descr="dr.ir. MHA (Miriam) van Eekert">
            <a:extLst>
              <a:ext uri="{FF2B5EF4-FFF2-40B4-BE49-F238E27FC236}">
                <a16:creationId xmlns:a16="http://schemas.microsoft.com/office/drawing/2014/main" id="{0BE249A1-39F2-488B-8DC1-3176E614D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016" y="3641559"/>
            <a:ext cx="1619536" cy="169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2ADB86FB-66A4-4D1C-A9DF-5CF16EBC0646}"/>
              </a:ext>
            </a:extLst>
          </p:cNvPr>
          <p:cNvSpPr txBox="1"/>
          <p:nvPr/>
        </p:nvSpPr>
        <p:spPr>
          <a:xfrm>
            <a:off x="6386654" y="5357969"/>
            <a:ext cx="1542263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>
              <a:defRPr/>
            </a:pPr>
            <a:r>
              <a:rPr lang="en-US" sz="1467" dirty="0">
                <a:solidFill>
                  <a:prstClr val="black"/>
                </a:solidFill>
                <a:latin typeface="Arial"/>
              </a:rPr>
              <a:t>Miriam van </a:t>
            </a:r>
            <a:r>
              <a:rPr lang="en-US" sz="1467" dirty="0" err="1">
                <a:solidFill>
                  <a:prstClr val="black"/>
                </a:solidFill>
                <a:latin typeface="Arial"/>
              </a:rPr>
              <a:t>Eekert</a:t>
            </a:r>
            <a:r>
              <a:rPr lang="en-US" sz="1467" dirty="0">
                <a:solidFill>
                  <a:prstClr val="black"/>
                </a:solidFill>
                <a:latin typeface="Arial"/>
              </a:rPr>
              <a:t> (WUR)</a:t>
            </a:r>
            <a:endParaRPr lang="nl-NL" sz="1467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A7DFA24C-36BD-47DB-B70A-BB2097CEDF5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2447" r="44130" b="7954"/>
          <a:stretch/>
        </p:blipFill>
        <p:spPr>
          <a:xfrm>
            <a:off x="9338137" y="3660557"/>
            <a:ext cx="1344264" cy="1674601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A52EB7C-E74C-4617-B7AA-3D8CD374AACF}"/>
              </a:ext>
            </a:extLst>
          </p:cNvPr>
          <p:cNvSpPr txBox="1"/>
          <p:nvPr/>
        </p:nvSpPr>
        <p:spPr>
          <a:xfrm>
            <a:off x="9269274" y="5357969"/>
            <a:ext cx="1481993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>
              <a:defRPr/>
            </a:pPr>
            <a:r>
              <a:rPr lang="en-US" sz="1467" dirty="0">
                <a:solidFill>
                  <a:prstClr val="black"/>
                </a:solidFill>
                <a:latin typeface="Arial"/>
              </a:rPr>
              <a:t>Paul </a:t>
            </a:r>
            <a:r>
              <a:rPr lang="en-US" sz="1467" dirty="0" err="1">
                <a:solidFill>
                  <a:prstClr val="black"/>
                </a:solidFill>
                <a:latin typeface="Arial"/>
              </a:rPr>
              <a:t>Bodelier</a:t>
            </a:r>
            <a:r>
              <a:rPr lang="en-US" sz="1467" dirty="0">
                <a:solidFill>
                  <a:prstClr val="black"/>
                </a:solidFill>
                <a:latin typeface="Arial"/>
              </a:rPr>
              <a:t>  (NIOO)</a:t>
            </a:r>
            <a:endParaRPr lang="nl-NL" sz="1467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6F653124-1548-4806-94C9-DC499266D59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942" r="22993" b="11324"/>
          <a:stretch/>
        </p:blipFill>
        <p:spPr>
          <a:xfrm>
            <a:off x="7826689" y="3622575"/>
            <a:ext cx="1481995" cy="1712583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FF1928A1-77DE-401E-A038-5AD26863976A}"/>
              </a:ext>
            </a:extLst>
          </p:cNvPr>
          <p:cNvSpPr txBox="1"/>
          <p:nvPr/>
        </p:nvSpPr>
        <p:spPr>
          <a:xfrm>
            <a:off x="7796557" y="5357969"/>
            <a:ext cx="1542263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>
              <a:defRPr/>
            </a:pPr>
            <a:r>
              <a:rPr lang="en-US" sz="1467" dirty="0">
                <a:solidFill>
                  <a:prstClr val="black"/>
                </a:solidFill>
                <a:latin typeface="Arial"/>
              </a:rPr>
              <a:t>Nora </a:t>
            </a:r>
          </a:p>
          <a:p>
            <a:pPr algn="ctr" defTabSz="609585">
              <a:defRPr/>
            </a:pPr>
            <a:r>
              <a:rPr lang="en-US" sz="1467" dirty="0">
                <a:solidFill>
                  <a:prstClr val="black"/>
                </a:solidFill>
                <a:latin typeface="Arial"/>
              </a:rPr>
              <a:t>Sutton (WUR)</a:t>
            </a:r>
            <a:endParaRPr lang="nl-NL" sz="1467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9F4F90D-C499-455C-A711-FBD5C4CDABC3}"/>
              </a:ext>
            </a:extLst>
          </p:cNvPr>
          <p:cNvSpPr txBox="1"/>
          <p:nvPr/>
        </p:nvSpPr>
        <p:spPr>
          <a:xfrm>
            <a:off x="10734397" y="5357969"/>
            <a:ext cx="1542263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>
              <a:defRPr/>
            </a:pPr>
            <a:r>
              <a:rPr lang="en-US" sz="1467" dirty="0">
                <a:solidFill>
                  <a:prstClr val="black"/>
                </a:solidFill>
                <a:latin typeface="Arial"/>
              </a:rPr>
              <a:t>Peter van der Maas (VHL)</a:t>
            </a:r>
            <a:endParaRPr lang="nl-NL" sz="1467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32DFA6CE-F77D-4FEB-8085-1F530037187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066" r="6834"/>
          <a:stretch/>
        </p:blipFill>
        <p:spPr>
          <a:xfrm>
            <a:off x="10826351" y="3676331"/>
            <a:ext cx="1358352" cy="1658827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C9C27E64-F409-4DD7-8654-814AEF638156}"/>
              </a:ext>
            </a:extLst>
          </p:cNvPr>
          <p:cNvSpPr txBox="1"/>
          <p:nvPr/>
        </p:nvSpPr>
        <p:spPr>
          <a:xfrm>
            <a:off x="1569398" y="5357969"/>
            <a:ext cx="1755495" cy="543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85">
              <a:defRPr/>
            </a:pPr>
            <a:r>
              <a:rPr lang="nl-NL" sz="1467" dirty="0">
                <a:solidFill>
                  <a:prstClr val="black"/>
                </a:solidFill>
                <a:latin typeface="Arial"/>
              </a:rPr>
              <a:t>Renata van der Weijden (WUR) 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87740365-EE17-4E2E-85C7-04ACE6EFAD2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565" r="9399" b="5948"/>
          <a:stretch/>
        </p:blipFill>
        <p:spPr>
          <a:xfrm>
            <a:off x="1676012" y="3623506"/>
            <a:ext cx="1542264" cy="1711652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28F4BE71-CEC2-4C39-A3F2-AEE3E72EE004}"/>
              </a:ext>
            </a:extLst>
          </p:cNvPr>
          <p:cNvGrpSpPr/>
          <p:nvPr/>
        </p:nvGrpSpPr>
        <p:grpSpPr>
          <a:xfrm>
            <a:off x="1" y="926077"/>
            <a:ext cx="1769407" cy="2359366"/>
            <a:chOff x="64751" y="1288677"/>
            <a:chExt cx="1327055" cy="1769524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3D54524-1A1C-4BEE-870D-14942E832186}"/>
                </a:ext>
              </a:extLst>
            </p:cNvPr>
            <p:cNvSpPr txBox="1"/>
            <p:nvPr/>
          </p:nvSpPr>
          <p:spPr>
            <a:xfrm>
              <a:off x="64751" y="2619620"/>
              <a:ext cx="1327055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09585">
                <a:defRPr/>
              </a:pPr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Cees Buisman (WUR)</a:t>
              </a:r>
              <a:endParaRPr lang="nl-NL" sz="1600" dirty="0">
                <a:solidFill>
                  <a:prstClr val="black"/>
                </a:solidFill>
                <a:latin typeface="Arial"/>
              </a:endParaRPr>
            </a:p>
          </p:txBody>
        </p:sp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5CA9346F-8ED0-43D1-8290-E3ECAA121F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7635" t="4546" r="22947" b="1"/>
            <a:stretch/>
          </p:blipFill>
          <p:spPr>
            <a:xfrm>
              <a:off x="180908" y="1288677"/>
              <a:ext cx="1066323" cy="1283073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3050" y="926077"/>
            <a:ext cx="1435484" cy="17088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3A7C66D-1F7B-4231-9D87-A75FCDE2EB1F}"/>
              </a:ext>
            </a:extLst>
          </p:cNvPr>
          <p:cNvSpPr txBox="1"/>
          <p:nvPr/>
        </p:nvSpPr>
        <p:spPr>
          <a:xfrm>
            <a:off x="7078417" y="2643842"/>
            <a:ext cx="1386215" cy="543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85">
              <a:defRPr/>
            </a:pPr>
            <a:r>
              <a:rPr lang="nl-NL" sz="1467" dirty="0">
                <a:solidFill>
                  <a:prstClr val="black"/>
                </a:solidFill>
                <a:latin typeface="Arial"/>
              </a:rPr>
              <a:t>Yujia Luo</a:t>
            </a:r>
          </a:p>
          <a:p>
            <a:pPr algn="ctr" defTabSz="609585">
              <a:defRPr/>
            </a:pPr>
            <a:r>
              <a:rPr lang="nl-NL" sz="1467" dirty="0">
                <a:solidFill>
                  <a:prstClr val="black"/>
                </a:solidFill>
                <a:latin typeface="Arial"/>
              </a:rPr>
              <a:t>Advisor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B91906-DD15-4FC9-86A1-80133C17D2FE}"/>
              </a:ext>
            </a:extLst>
          </p:cNvPr>
          <p:cNvSpPr txBox="1"/>
          <p:nvPr/>
        </p:nvSpPr>
        <p:spPr>
          <a:xfrm>
            <a:off x="10265216" y="2643841"/>
            <a:ext cx="2071701" cy="769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>
              <a:defRPr/>
            </a:pPr>
            <a:r>
              <a:rPr lang="en-US" sz="1467" dirty="0">
                <a:solidFill>
                  <a:prstClr val="black"/>
                </a:solidFill>
                <a:latin typeface="Arial"/>
              </a:rPr>
              <a:t>Valentina Sechi</a:t>
            </a:r>
          </a:p>
          <a:p>
            <a:pPr algn="ctr" defTabSz="609585">
              <a:defRPr/>
            </a:pPr>
            <a:r>
              <a:rPr lang="en-US" sz="1467" dirty="0">
                <a:solidFill>
                  <a:prstClr val="black"/>
                </a:solidFill>
                <a:latin typeface="Arial"/>
              </a:rPr>
              <a:t>Theme Coordinator</a:t>
            </a:r>
          </a:p>
          <a:p>
            <a:pPr algn="ctr" defTabSz="609585">
              <a:defRPr/>
            </a:pPr>
            <a:r>
              <a:rPr lang="en-US" sz="1467" dirty="0">
                <a:solidFill>
                  <a:prstClr val="black"/>
                </a:solidFill>
                <a:latin typeface="Arial"/>
              </a:rPr>
              <a:t>Wetsus Supervisor</a:t>
            </a:r>
            <a:endParaRPr lang="nl-NL" sz="1467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7D55DF-EB27-4A53-B257-492050931258}"/>
              </a:ext>
            </a:extLst>
          </p:cNvPr>
          <p:cNvSpPr txBox="1"/>
          <p:nvPr/>
        </p:nvSpPr>
        <p:spPr>
          <a:xfrm>
            <a:off x="1439095" y="2641273"/>
            <a:ext cx="2282651" cy="769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85">
              <a:defRPr/>
            </a:pPr>
            <a:r>
              <a:rPr lang="nl-NL" sz="1467" dirty="0">
                <a:solidFill>
                  <a:prstClr val="black"/>
                </a:solidFill>
                <a:latin typeface="Arial"/>
              </a:rPr>
              <a:t>Chris </a:t>
            </a:r>
            <a:r>
              <a:rPr lang="nl-NL" sz="1467" dirty="0" err="1">
                <a:solidFill>
                  <a:prstClr val="black"/>
                </a:solidFill>
                <a:latin typeface="Arial"/>
              </a:rPr>
              <a:t>Schott</a:t>
            </a:r>
            <a:endParaRPr lang="nl-NL" sz="1467" dirty="0">
              <a:solidFill>
                <a:prstClr val="black"/>
              </a:solidFill>
              <a:latin typeface="Arial"/>
            </a:endParaRPr>
          </a:p>
          <a:p>
            <a:pPr algn="ctr" defTabSz="609585">
              <a:defRPr/>
            </a:pPr>
            <a:r>
              <a:rPr lang="nl-NL" sz="1467" dirty="0">
                <a:solidFill>
                  <a:prstClr val="black"/>
                </a:solidFill>
                <a:latin typeface="Arial"/>
              </a:rPr>
              <a:t>Coordinator agriculture</a:t>
            </a:r>
          </a:p>
          <a:p>
            <a:pPr algn="ctr" defTabSz="609585">
              <a:defRPr/>
            </a:pPr>
            <a:r>
              <a:rPr lang="nl-NL" sz="1467" dirty="0">
                <a:solidFill>
                  <a:prstClr val="black"/>
                </a:solidFill>
                <a:latin typeface="Arial"/>
              </a:rPr>
              <a:t>Wetsus Supervisor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FACF0C-AB35-811C-3AE9-3D87851DAC16}"/>
              </a:ext>
            </a:extLst>
          </p:cNvPr>
          <p:cNvSpPr txBox="1"/>
          <p:nvPr/>
        </p:nvSpPr>
        <p:spPr>
          <a:xfrm>
            <a:off x="8305974" y="2643841"/>
            <a:ext cx="2289645" cy="543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85">
              <a:defRPr/>
            </a:pPr>
            <a:r>
              <a:rPr lang="nl-NL" sz="1467" dirty="0">
                <a:solidFill>
                  <a:prstClr val="black"/>
                </a:solidFill>
                <a:latin typeface="Arial"/>
              </a:rPr>
              <a:t>Angel Velasco-Sanchez</a:t>
            </a:r>
          </a:p>
          <a:p>
            <a:pPr algn="ctr" defTabSz="609585">
              <a:defRPr/>
            </a:pPr>
            <a:r>
              <a:rPr lang="nl-NL" sz="1467" dirty="0">
                <a:solidFill>
                  <a:prstClr val="black"/>
                </a:solidFill>
                <a:latin typeface="Arial"/>
              </a:rPr>
              <a:t>Project Manager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37603C-02D1-F7EA-AD9F-F3A78ECEFF47}"/>
              </a:ext>
            </a:extLst>
          </p:cNvPr>
          <p:cNvSpPr txBox="1"/>
          <p:nvPr/>
        </p:nvSpPr>
        <p:spPr>
          <a:xfrm>
            <a:off x="18731" y="5357969"/>
            <a:ext cx="1755495" cy="543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85">
              <a:defRPr/>
            </a:pPr>
            <a:r>
              <a:rPr lang="nl-NL" sz="1467" dirty="0">
                <a:solidFill>
                  <a:prstClr val="black"/>
                </a:solidFill>
                <a:latin typeface="Arial"/>
              </a:rPr>
              <a:t>Paula van den Brink (WUR) </a:t>
            </a: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99318FA9-D433-9EE1-20EB-01B62550AA6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" t="-2892" r="1081" b="-1"/>
          <a:stretch/>
        </p:blipFill>
        <p:spPr>
          <a:xfrm>
            <a:off x="-10420" y="6280850"/>
            <a:ext cx="777600" cy="35748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F21CB54-2D52-2CD0-5279-2D13A1547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1" y="1"/>
            <a:ext cx="12157349" cy="989192"/>
          </a:xfrm>
        </p:spPr>
        <p:txBody>
          <a:bodyPr>
            <a:normAutofit/>
          </a:bodyPr>
          <a:lstStyle/>
          <a:p>
            <a:pPr algn="l"/>
            <a:r>
              <a:rPr lang="en-US" dirty="0" err="1">
                <a:solidFill>
                  <a:srgbClr val="0070C0"/>
                </a:solidFill>
              </a:rPr>
              <a:t>Aaangesloten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universiteiten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en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kennisinstituten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7" name="Picture 6" descr="A person smiling for a picture&#10;&#10;AI-generated content may be incorrect.">
            <a:extLst>
              <a:ext uri="{FF2B5EF4-FFF2-40B4-BE49-F238E27FC236}">
                <a16:creationId xmlns:a16="http://schemas.microsoft.com/office/drawing/2014/main" id="{6CC42E31-56E9-C42B-29B0-9E96445FFB6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90305" y="926078"/>
            <a:ext cx="1435484" cy="16721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0E4E12-D3FA-07F5-653F-C11AB80ACE0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887" y="3704636"/>
            <a:ext cx="1601355" cy="16013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58D48F-08C4-17B2-C8D5-FCEEF92B2B3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10763" y="3750061"/>
            <a:ext cx="1503811" cy="15850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7245C4-F63A-5135-BEF3-A715CF98111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585741" y="926078"/>
            <a:ext cx="1430652" cy="170702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22422D5-417B-E46C-6EF9-BBF55C7435F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704044" y="926078"/>
            <a:ext cx="1406265" cy="1739543"/>
          </a:xfrm>
          <a:prstGeom prst="rect">
            <a:avLst/>
          </a:prstGeom>
        </p:spPr>
      </p:pic>
      <p:pic>
        <p:nvPicPr>
          <p:cNvPr id="1026" name="Picture 2" descr="Pieter van Veelen - Wetsus">
            <a:extLst>
              <a:ext uri="{FF2B5EF4-FFF2-40B4-BE49-F238E27FC236}">
                <a16:creationId xmlns:a16="http://schemas.microsoft.com/office/drawing/2014/main" id="{149C57AF-E7AC-4419-669B-17B86695C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755" y="926078"/>
            <a:ext cx="1310591" cy="171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73BB33-20A2-CBA3-26BC-BD9F2D058148}"/>
              </a:ext>
            </a:extLst>
          </p:cNvPr>
          <p:cNvSpPr txBox="1"/>
          <p:nvPr/>
        </p:nvSpPr>
        <p:spPr>
          <a:xfrm>
            <a:off x="3304728" y="2659028"/>
            <a:ext cx="2282651" cy="769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85">
              <a:defRPr/>
            </a:pPr>
            <a:r>
              <a:rPr lang="nl-NL" sz="1467" dirty="0">
                <a:solidFill>
                  <a:prstClr val="black"/>
                </a:solidFill>
                <a:latin typeface="Arial"/>
              </a:rPr>
              <a:t>Pieter van Veelen</a:t>
            </a:r>
          </a:p>
          <a:p>
            <a:pPr algn="ctr" defTabSz="609585">
              <a:defRPr/>
            </a:pPr>
            <a:r>
              <a:rPr lang="nl-NL" sz="1467" dirty="0">
                <a:solidFill>
                  <a:prstClr val="black"/>
                </a:solidFill>
                <a:latin typeface="Arial"/>
              </a:rPr>
              <a:t>Manager Microlab</a:t>
            </a:r>
          </a:p>
          <a:p>
            <a:pPr algn="ctr" defTabSz="609585">
              <a:defRPr/>
            </a:pPr>
            <a:r>
              <a:rPr lang="nl-NL" sz="1467" dirty="0">
                <a:solidFill>
                  <a:prstClr val="black"/>
                </a:solidFill>
                <a:latin typeface="Arial"/>
              </a:rPr>
              <a:t>Wetsus Supervisor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C0B2F6-90C7-992B-E020-F32E05777CE7}"/>
              </a:ext>
            </a:extLst>
          </p:cNvPr>
          <p:cNvSpPr txBox="1"/>
          <p:nvPr/>
        </p:nvSpPr>
        <p:spPr>
          <a:xfrm>
            <a:off x="5443817" y="2667991"/>
            <a:ext cx="1386215" cy="543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85">
              <a:defRPr/>
            </a:pPr>
            <a:r>
              <a:rPr lang="nl-NL" sz="1467" dirty="0">
                <a:solidFill>
                  <a:prstClr val="black"/>
                </a:solidFill>
                <a:latin typeface="Arial"/>
              </a:rPr>
              <a:t>Jiahui Gu</a:t>
            </a:r>
          </a:p>
          <a:p>
            <a:pPr algn="ctr" defTabSz="609585">
              <a:defRPr/>
            </a:pPr>
            <a:r>
              <a:rPr lang="nl-NL" sz="1467" dirty="0">
                <a:solidFill>
                  <a:prstClr val="black"/>
                </a:solidFill>
                <a:latin typeface="Arial"/>
              </a:rPr>
              <a:t>Post Doc</a:t>
            </a:r>
          </a:p>
        </p:txBody>
      </p:sp>
      <p:pic>
        <p:nvPicPr>
          <p:cNvPr id="17" name="Picture 16" descr="A person in a suit smiling&#10;&#10;AI-generated content may be incorrect.">
            <a:extLst>
              <a:ext uri="{FF2B5EF4-FFF2-40B4-BE49-F238E27FC236}">
                <a16:creationId xmlns:a16="http://schemas.microsoft.com/office/drawing/2014/main" id="{D75D656C-488D-2D82-F75A-5B462D876FEA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35298" r="4687"/>
          <a:stretch>
            <a:fillRect/>
          </a:stretch>
        </p:blipFill>
        <p:spPr>
          <a:xfrm>
            <a:off x="5397037" y="926078"/>
            <a:ext cx="1511105" cy="1678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26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CE905-DB13-476C-3BA0-8330322D7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8" descr="An open field&#10;&#10;Description generated with very high confidence">
            <a:extLst>
              <a:ext uri="{FF2B5EF4-FFF2-40B4-BE49-F238E27FC236}">
                <a16:creationId xmlns:a16="http://schemas.microsoft.com/office/drawing/2014/main" id="{68C9EC89-4DF8-D23D-BE26-78C7F74886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683" b="-1"/>
          <a:stretch/>
        </p:blipFill>
        <p:spPr>
          <a:xfrm>
            <a:off x="-10419" y="-6278"/>
            <a:ext cx="12202420" cy="7350507"/>
          </a:xfrm>
        </p:spPr>
      </p:pic>
      <p:sp>
        <p:nvSpPr>
          <p:cNvPr id="76" name="Titel 1">
            <a:extLst>
              <a:ext uri="{FF2B5EF4-FFF2-40B4-BE49-F238E27FC236}">
                <a16:creationId xmlns:a16="http://schemas.microsoft.com/office/drawing/2014/main" id="{40E18CBB-A110-8CC1-0967-B9D98BA0B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88" y="82693"/>
            <a:ext cx="11008657" cy="1100769"/>
          </a:xfrm>
        </p:spPr>
        <p:txBody>
          <a:bodyPr>
            <a:normAutofit/>
          </a:bodyPr>
          <a:lstStyle/>
          <a:p>
            <a:r>
              <a:rPr lang="en-GB" sz="3733" dirty="0" err="1"/>
              <a:t>Iedere</a:t>
            </a:r>
            <a:r>
              <a:rPr lang="en-GB" sz="3733" dirty="0"/>
              <a:t> </a:t>
            </a:r>
            <a:r>
              <a:rPr lang="en-GB" sz="3733" dirty="0" err="1"/>
              <a:t>boerderij</a:t>
            </a:r>
            <a:r>
              <a:rPr lang="en-GB" sz="3733" dirty="0"/>
              <a:t> is </a:t>
            </a:r>
            <a:r>
              <a:rPr lang="en-GB" sz="3733" dirty="0" err="1"/>
              <a:t>een</a:t>
            </a:r>
            <a:r>
              <a:rPr lang="en-GB" sz="3733" dirty="0"/>
              <a:t> niche</a:t>
            </a:r>
          </a:p>
        </p:txBody>
      </p:sp>
    </p:spTree>
    <p:extLst>
      <p:ext uri="{BB962C8B-B14F-4D97-AF65-F5344CB8AC3E}">
        <p14:creationId xmlns:p14="http://schemas.microsoft.com/office/powerpoint/2010/main" val="1004764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58CF2-369C-8D59-C3D5-21169D005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8" descr="An open field&#10;&#10;Description generated with very high confidence">
            <a:extLst>
              <a:ext uri="{FF2B5EF4-FFF2-40B4-BE49-F238E27FC236}">
                <a16:creationId xmlns:a16="http://schemas.microsoft.com/office/drawing/2014/main" id="{8054DDC8-1D8E-8BB0-A60D-C28DE72D70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683" b="-1"/>
          <a:stretch/>
        </p:blipFill>
        <p:spPr>
          <a:xfrm>
            <a:off x="-10419" y="-6278"/>
            <a:ext cx="12202420" cy="7350507"/>
          </a:xfr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E594229-A639-6C09-C5C2-B36C1B39F1DC}"/>
              </a:ext>
            </a:extLst>
          </p:cNvPr>
          <p:cNvSpPr/>
          <p:nvPr/>
        </p:nvSpPr>
        <p:spPr>
          <a:xfrm>
            <a:off x="0" y="15240"/>
            <a:ext cx="12192000" cy="7457440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6" name="Titel 1">
            <a:extLst>
              <a:ext uri="{FF2B5EF4-FFF2-40B4-BE49-F238E27FC236}">
                <a16:creationId xmlns:a16="http://schemas.microsoft.com/office/drawing/2014/main" id="{97925C6B-CDB7-63BA-387A-2375EAA9B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88" y="82693"/>
            <a:ext cx="11008657" cy="1100769"/>
          </a:xfrm>
        </p:spPr>
        <p:txBody>
          <a:bodyPr>
            <a:normAutofit/>
          </a:bodyPr>
          <a:lstStyle/>
          <a:p>
            <a:r>
              <a:rPr lang="en-GB" sz="3733" dirty="0"/>
              <a:t>Type </a:t>
            </a:r>
            <a:r>
              <a:rPr lang="en-GB" sz="3733" dirty="0" err="1"/>
              <a:t>toepassingen</a:t>
            </a:r>
            <a:r>
              <a:rPr lang="en-GB" sz="3733" dirty="0"/>
              <a:t> </a:t>
            </a:r>
            <a:r>
              <a:rPr lang="en-GB" sz="3733" dirty="0" err="1"/>
              <a:t>verschillend</a:t>
            </a:r>
            <a:endParaRPr lang="en-GB" sz="3733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CA9078F-4694-419A-DE42-6D782202EE3F}"/>
              </a:ext>
            </a:extLst>
          </p:cNvPr>
          <p:cNvGrpSpPr/>
          <p:nvPr/>
        </p:nvGrpSpPr>
        <p:grpSpPr>
          <a:xfrm>
            <a:off x="1777203" y="1183461"/>
            <a:ext cx="21531255" cy="12149081"/>
            <a:chOff x="676760" y="887595"/>
            <a:chExt cx="7745112" cy="4370205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632AFB2-E276-B538-0991-2550B97DCF78}"/>
                </a:ext>
              </a:extLst>
            </p:cNvPr>
            <p:cNvGrpSpPr/>
            <p:nvPr/>
          </p:nvGrpSpPr>
          <p:grpSpPr>
            <a:xfrm>
              <a:off x="676760" y="887595"/>
              <a:ext cx="7745112" cy="4370205"/>
              <a:chOff x="676760" y="887595"/>
              <a:chExt cx="7745112" cy="4370205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FD616457-9F6E-3937-B1DC-9D5A2B748FFC}"/>
                  </a:ext>
                </a:extLst>
              </p:cNvPr>
              <p:cNvGrpSpPr/>
              <p:nvPr/>
            </p:nvGrpSpPr>
            <p:grpSpPr>
              <a:xfrm>
                <a:off x="885548" y="887595"/>
                <a:ext cx="2777485" cy="2130824"/>
                <a:chOff x="813" y="954323"/>
                <a:chExt cx="1827581" cy="1402080"/>
              </a:xfrm>
            </p:grpSpPr>
            <p:pic>
              <p:nvPicPr>
                <p:cNvPr id="5" name="Picture 4" descr="A video game screen with a field and a magnifying glass&#10;&#10;AI-generated content may be incorrect.">
                  <a:extLst>
                    <a:ext uri="{FF2B5EF4-FFF2-40B4-BE49-F238E27FC236}">
                      <a16:creationId xmlns:a16="http://schemas.microsoft.com/office/drawing/2014/main" id="{5EA2A679-0E37-0302-7CCA-F02A76E538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2352" r="89340" b="13032"/>
                <a:stretch>
                  <a:fillRect/>
                </a:stretch>
              </p:blipFill>
              <p:spPr>
                <a:xfrm>
                  <a:off x="813" y="954323"/>
                  <a:ext cx="974548" cy="1402080"/>
                </a:xfrm>
                <a:prstGeom prst="rect">
                  <a:avLst/>
                </a:prstGeom>
              </p:spPr>
            </p:pic>
            <p:pic>
              <p:nvPicPr>
                <p:cNvPr id="6" name="Picture 5" descr="A video game screen with a field and a magnifying glass&#10;&#10;AI-generated content may be incorrect.">
                  <a:extLst>
                    <a:ext uri="{FF2B5EF4-FFF2-40B4-BE49-F238E27FC236}">
                      <a16:creationId xmlns:a16="http://schemas.microsoft.com/office/drawing/2014/main" id="{899DC682-DA61-6397-5F4F-8F5A97FC5F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0007" t="52352" b="13032"/>
                <a:stretch>
                  <a:fillRect/>
                </a:stretch>
              </p:blipFill>
              <p:spPr>
                <a:xfrm>
                  <a:off x="914805" y="954324"/>
                  <a:ext cx="913589" cy="1402079"/>
                </a:xfrm>
                <a:prstGeom prst="rect">
                  <a:avLst/>
                </a:prstGeom>
              </p:spPr>
            </p:pic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52CE9885-5CD9-215F-D077-077D3F24AAF4}"/>
                  </a:ext>
                </a:extLst>
              </p:cNvPr>
              <p:cNvGrpSpPr/>
              <p:nvPr/>
            </p:nvGrpSpPr>
            <p:grpSpPr>
              <a:xfrm>
                <a:off x="676760" y="3396195"/>
                <a:ext cx="3689552" cy="1838690"/>
                <a:chOff x="663760" y="3500086"/>
                <a:chExt cx="3470180" cy="1729366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D6BFAE0E-F415-5977-A41B-FE15A83BDE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36185" r="31082"/>
                <a:stretch/>
              </p:blipFill>
              <p:spPr>
                <a:xfrm>
                  <a:off x="2820046" y="3500087"/>
                  <a:ext cx="1313894" cy="1729365"/>
                </a:xfrm>
                <a:prstGeom prst="rect">
                  <a:avLst/>
                </a:prstGeom>
              </p:spPr>
            </p:pic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C959C6CE-DFE2-BC80-2F06-60E1E63E2A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70064"/>
                <a:stretch/>
              </p:blipFill>
              <p:spPr>
                <a:xfrm>
                  <a:off x="1843497" y="3500086"/>
                  <a:ext cx="1201593" cy="1729365"/>
                </a:xfrm>
                <a:prstGeom prst="rect">
                  <a:avLst/>
                </a:prstGeom>
              </p:spPr>
            </p:pic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8B8674A8-A883-7335-6EBD-8FA088BE53D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r="67267"/>
                <a:stretch>
                  <a:fillRect/>
                </a:stretch>
              </p:blipFill>
              <p:spPr>
                <a:xfrm>
                  <a:off x="663760" y="3500086"/>
                  <a:ext cx="1313895" cy="1729365"/>
                </a:xfrm>
                <a:prstGeom prst="rect">
                  <a:avLst/>
                </a:prstGeom>
              </p:spPr>
            </p:pic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C514FCFB-22AA-9378-A79D-C35B60A879DE}"/>
                  </a:ext>
                </a:extLst>
              </p:cNvPr>
              <p:cNvGrpSpPr/>
              <p:nvPr/>
            </p:nvGrpSpPr>
            <p:grpSpPr>
              <a:xfrm>
                <a:off x="5816251" y="3396195"/>
                <a:ext cx="2605621" cy="1861605"/>
                <a:chOff x="5816251" y="3396195"/>
                <a:chExt cx="2605621" cy="1861605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6B00C3E5-65C7-1282-8678-50CDDF89EDA4}"/>
                    </a:ext>
                  </a:extLst>
                </p:cNvPr>
                <p:cNvGrpSpPr/>
                <p:nvPr/>
              </p:nvGrpSpPr>
              <p:grpSpPr>
                <a:xfrm>
                  <a:off x="5816251" y="3396195"/>
                  <a:ext cx="2605621" cy="1861605"/>
                  <a:chOff x="4362756" y="3191848"/>
                  <a:chExt cx="6279428" cy="4486385"/>
                </a:xfrm>
              </p:grpSpPr>
              <p:grpSp>
                <p:nvGrpSpPr>
                  <p:cNvPr id="4" name="Group 3">
                    <a:extLst>
                      <a:ext uri="{FF2B5EF4-FFF2-40B4-BE49-F238E27FC236}">
                        <a16:creationId xmlns:a16="http://schemas.microsoft.com/office/drawing/2014/main" id="{2FACF252-A55C-70DB-F1BE-3941D8F57CF4}"/>
                      </a:ext>
                    </a:extLst>
                  </p:cNvPr>
                  <p:cNvGrpSpPr/>
                  <p:nvPr/>
                </p:nvGrpSpPr>
                <p:grpSpPr>
                  <a:xfrm>
                    <a:off x="4362757" y="3191848"/>
                    <a:ext cx="6279427" cy="4486385"/>
                    <a:chOff x="4675372" y="1630438"/>
                    <a:chExt cx="6279427" cy="4486385"/>
                  </a:xfrm>
                </p:grpSpPr>
                <p:pic>
                  <p:nvPicPr>
                    <p:cNvPr id="7" name="Picture 4" descr="Roadside Mowing | Anne Arundel County, MD">
                      <a:extLst>
                        <a:ext uri="{FF2B5EF4-FFF2-40B4-BE49-F238E27FC236}">
                          <a16:creationId xmlns:a16="http://schemas.microsoft.com/office/drawing/2014/main" id="{3BFD9B09-16B2-5CF9-5C3F-AC961CF034C1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675372" y="1630438"/>
                      <a:ext cx="3256588" cy="2442442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9" name="Picture 6" descr="5 Simple Steps To Turn Household Waste Into Compost">
                      <a:extLst>
                        <a:ext uri="{FF2B5EF4-FFF2-40B4-BE49-F238E27FC236}">
                          <a16:creationId xmlns:a16="http://schemas.microsoft.com/office/drawing/2014/main" id="{CD9C97DA-40C0-01E2-8F5E-2A9A4AA3DF8F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b="21113"/>
                    <a:stretch>
                      <a:fillRect/>
                    </a:stretch>
                  </p:blipFill>
                  <p:spPr bwMode="auto">
                    <a:xfrm>
                      <a:off x="7931960" y="4072875"/>
                      <a:ext cx="3022839" cy="2043948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10" name="Picture 8" descr="How slats aid cow foot health and slurry storage - Farmers Weekly">
                      <a:extLst>
                        <a:ext uri="{FF2B5EF4-FFF2-40B4-BE49-F238E27FC236}">
                          <a16:creationId xmlns:a16="http://schemas.microsoft.com/office/drawing/2014/main" id="{B56F1E5F-2A32-117D-8C08-23AA3E81EB03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r="30183"/>
                    <a:stretch>
                      <a:fillRect/>
                    </a:stretch>
                  </p:blipFill>
                  <p:spPr bwMode="auto">
                    <a:xfrm>
                      <a:off x="7924614" y="1630438"/>
                      <a:ext cx="3030185" cy="2442439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  <p:pic>
                <p:nvPicPr>
                  <p:cNvPr id="11" name="Picture 10" descr="A screenshot of a video game&#10;&#10;Description automatically generated">
                    <a:extLst>
                      <a:ext uri="{FF2B5EF4-FFF2-40B4-BE49-F238E27FC236}">
                        <a16:creationId xmlns:a16="http://schemas.microsoft.com/office/drawing/2014/main" id="{DD1BC0BE-BBC1-4BE7-8BD9-7AB279915F9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8"/>
                  <a:srcRect l="48958" t="17350" r="26965" b="56643"/>
                  <a:stretch>
                    <a:fillRect/>
                  </a:stretch>
                </p:blipFill>
                <p:spPr>
                  <a:xfrm>
                    <a:off x="4362756" y="5634287"/>
                    <a:ext cx="3239825" cy="2043946"/>
                  </a:xfrm>
                  <a:custGeom>
                    <a:avLst/>
                    <a:gdLst>
                      <a:gd name="connsiteX0" fmla="*/ 7226584 w 7535205"/>
                      <a:gd name="connsiteY0" fmla="*/ 1592356 h 4114842"/>
                      <a:gd name="connsiteX1" fmla="*/ 7226584 w 7535205"/>
                      <a:gd name="connsiteY1" fmla="*/ 1618548 h 4114842"/>
                      <a:gd name="connsiteX2" fmla="*/ 6553349 w 7535205"/>
                      <a:gd name="connsiteY2" fmla="*/ 1618548 h 4114842"/>
                      <a:gd name="connsiteX3" fmla="*/ 6553349 w 7535205"/>
                      <a:gd name="connsiteY3" fmla="*/ 1844767 h 4114842"/>
                      <a:gd name="connsiteX4" fmla="*/ 7399501 w 7535205"/>
                      <a:gd name="connsiteY4" fmla="*/ 1844767 h 4114842"/>
                      <a:gd name="connsiteX5" fmla="*/ 7399501 w 7535205"/>
                      <a:gd name="connsiteY5" fmla="*/ 1682843 h 4114842"/>
                      <a:gd name="connsiteX6" fmla="*/ 7408406 w 7535205"/>
                      <a:gd name="connsiteY6" fmla="*/ 1682843 h 4114842"/>
                      <a:gd name="connsiteX7" fmla="*/ 7408406 w 7535205"/>
                      <a:gd name="connsiteY7" fmla="*/ 1592356 h 4114842"/>
                      <a:gd name="connsiteX8" fmla="*/ 0 w 7535205"/>
                      <a:gd name="connsiteY8" fmla="*/ 0 h 4114842"/>
                      <a:gd name="connsiteX9" fmla="*/ 7535205 w 7535205"/>
                      <a:gd name="connsiteY9" fmla="*/ 0 h 4114842"/>
                      <a:gd name="connsiteX10" fmla="*/ 7535205 w 7535205"/>
                      <a:gd name="connsiteY10" fmla="*/ 4114842 h 4114842"/>
                      <a:gd name="connsiteX11" fmla="*/ 0 w 7535205"/>
                      <a:gd name="connsiteY11" fmla="*/ 4114842 h 41148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7535205" h="4114842">
                        <a:moveTo>
                          <a:pt x="7226584" y="1592356"/>
                        </a:moveTo>
                        <a:lnTo>
                          <a:pt x="7226584" y="1618548"/>
                        </a:lnTo>
                        <a:lnTo>
                          <a:pt x="6553349" y="1618548"/>
                        </a:lnTo>
                        <a:lnTo>
                          <a:pt x="6553349" y="1844767"/>
                        </a:lnTo>
                        <a:lnTo>
                          <a:pt x="7399501" y="1844767"/>
                        </a:lnTo>
                        <a:lnTo>
                          <a:pt x="7399501" y="1682843"/>
                        </a:lnTo>
                        <a:lnTo>
                          <a:pt x="7408406" y="1682843"/>
                        </a:lnTo>
                        <a:lnTo>
                          <a:pt x="7408406" y="1592356"/>
                        </a:lnTo>
                        <a:close/>
                        <a:moveTo>
                          <a:pt x="0" y="0"/>
                        </a:moveTo>
                        <a:lnTo>
                          <a:pt x="7535205" y="0"/>
                        </a:lnTo>
                        <a:lnTo>
                          <a:pt x="7535205" y="4114842"/>
                        </a:lnTo>
                        <a:lnTo>
                          <a:pt x="0" y="4114842"/>
                        </a:lnTo>
                        <a:close/>
                      </a:path>
                    </a:pathLst>
                  </a:custGeom>
                </p:spPr>
              </p:pic>
            </p:grp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1B99C4BE-BD35-DBF4-4B62-E5D75B7733D2}"/>
                    </a:ext>
                  </a:extLst>
                </p:cNvPr>
                <p:cNvSpPr/>
                <p:nvPr/>
              </p:nvSpPr>
              <p:spPr>
                <a:xfrm>
                  <a:off x="6311900" y="4600575"/>
                  <a:ext cx="173049" cy="10159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</p:grp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F8E7A7F-130F-702D-E9E6-3A06A972F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r="15335" b="35022"/>
            <a:stretch>
              <a:fillRect/>
            </a:stretch>
          </p:blipFill>
          <p:spPr>
            <a:xfrm>
              <a:off x="5305917" y="950877"/>
              <a:ext cx="3115955" cy="20675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817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573FD-5076-B321-CBFB-7EDF39087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8" descr="An open field&#10;&#10;Description generated with very high confidence">
            <a:extLst>
              <a:ext uri="{FF2B5EF4-FFF2-40B4-BE49-F238E27FC236}">
                <a16:creationId xmlns:a16="http://schemas.microsoft.com/office/drawing/2014/main" id="{7E8BE4BC-BA9A-F675-96FA-AD1189ACE3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683" b="-1"/>
          <a:stretch/>
        </p:blipFill>
        <p:spPr>
          <a:xfrm>
            <a:off x="-10419" y="-6278"/>
            <a:ext cx="12202420" cy="7350507"/>
          </a:xfr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7E2EB2C-C4BF-2FDE-1653-B3338738AF27}"/>
              </a:ext>
            </a:extLst>
          </p:cNvPr>
          <p:cNvSpPr/>
          <p:nvPr/>
        </p:nvSpPr>
        <p:spPr>
          <a:xfrm>
            <a:off x="0" y="15240"/>
            <a:ext cx="12192000" cy="7457440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6" name="Titel 1">
            <a:extLst>
              <a:ext uri="{FF2B5EF4-FFF2-40B4-BE49-F238E27FC236}">
                <a16:creationId xmlns:a16="http://schemas.microsoft.com/office/drawing/2014/main" id="{9C792F95-2022-AD91-D84A-0EB840775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88" y="82693"/>
            <a:ext cx="11008657" cy="1100769"/>
          </a:xfrm>
        </p:spPr>
        <p:txBody>
          <a:bodyPr>
            <a:normAutofit/>
          </a:bodyPr>
          <a:lstStyle/>
          <a:p>
            <a:r>
              <a:rPr lang="en-GB" sz="3733" dirty="0"/>
              <a:t>Type </a:t>
            </a:r>
            <a:r>
              <a:rPr lang="en-GB" sz="3733" dirty="0" err="1"/>
              <a:t>bodems</a:t>
            </a:r>
            <a:r>
              <a:rPr lang="en-GB" sz="3733" dirty="0"/>
              <a:t> </a:t>
            </a:r>
            <a:r>
              <a:rPr lang="en-GB" sz="3733" dirty="0" err="1"/>
              <a:t>verschillend</a:t>
            </a:r>
            <a:endParaRPr lang="en-GB" sz="3733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B415DEE-9124-4459-FB8B-AC0631352B4A}"/>
              </a:ext>
            </a:extLst>
          </p:cNvPr>
          <p:cNvGrpSpPr/>
          <p:nvPr/>
        </p:nvGrpSpPr>
        <p:grpSpPr>
          <a:xfrm>
            <a:off x="-11122720" y="790168"/>
            <a:ext cx="21531255" cy="12149081"/>
            <a:chOff x="676760" y="887595"/>
            <a:chExt cx="7745112" cy="4370205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D4C9C18-53C4-49AC-3FF1-4DCD66196274}"/>
                </a:ext>
              </a:extLst>
            </p:cNvPr>
            <p:cNvGrpSpPr/>
            <p:nvPr/>
          </p:nvGrpSpPr>
          <p:grpSpPr>
            <a:xfrm>
              <a:off x="676760" y="887595"/>
              <a:ext cx="7745112" cy="4370205"/>
              <a:chOff x="676760" y="887595"/>
              <a:chExt cx="7745112" cy="4370205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AEE9F57-E821-83BC-4374-408F47A420F4}"/>
                  </a:ext>
                </a:extLst>
              </p:cNvPr>
              <p:cNvGrpSpPr/>
              <p:nvPr/>
            </p:nvGrpSpPr>
            <p:grpSpPr>
              <a:xfrm>
                <a:off x="885548" y="887595"/>
                <a:ext cx="2777485" cy="2130824"/>
                <a:chOff x="813" y="954323"/>
                <a:chExt cx="1827581" cy="1402080"/>
              </a:xfrm>
            </p:grpSpPr>
            <p:pic>
              <p:nvPicPr>
                <p:cNvPr id="5" name="Picture 4" descr="A video game screen with a field and a magnifying glass&#10;&#10;AI-generated content may be incorrect.">
                  <a:extLst>
                    <a:ext uri="{FF2B5EF4-FFF2-40B4-BE49-F238E27FC236}">
                      <a16:creationId xmlns:a16="http://schemas.microsoft.com/office/drawing/2014/main" id="{62DE55D0-4A01-76CA-069B-1494B35650A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2352" r="89340" b="13032"/>
                <a:stretch>
                  <a:fillRect/>
                </a:stretch>
              </p:blipFill>
              <p:spPr>
                <a:xfrm>
                  <a:off x="813" y="954323"/>
                  <a:ext cx="974548" cy="1402080"/>
                </a:xfrm>
                <a:prstGeom prst="rect">
                  <a:avLst/>
                </a:prstGeom>
              </p:spPr>
            </p:pic>
            <p:pic>
              <p:nvPicPr>
                <p:cNvPr id="6" name="Picture 5" descr="A video game screen with a field and a magnifying glass&#10;&#10;AI-generated content may be incorrect.">
                  <a:extLst>
                    <a:ext uri="{FF2B5EF4-FFF2-40B4-BE49-F238E27FC236}">
                      <a16:creationId xmlns:a16="http://schemas.microsoft.com/office/drawing/2014/main" id="{D07D38C0-6F76-3A34-1071-C78C512471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0007" t="52352" b="13032"/>
                <a:stretch>
                  <a:fillRect/>
                </a:stretch>
              </p:blipFill>
              <p:spPr>
                <a:xfrm>
                  <a:off x="914805" y="954324"/>
                  <a:ext cx="913589" cy="1402079"/>
                </a:xfrm>
                <a:prstGeom prst="rect">
                  <a:avLst/>
                </a:prstGeom>
              </p:spPr>
            </p:pic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B599BD40-8566-FC12-6D76-73B2867D853E}"/>
                  </a:ext>
                </a:extLst>
              </p:cNvPr>
              <p:cNvGrpSpPr/>
              <p:nvPr/>
            </p:nvGrpSpPr>
            <p:grpSpPr>
              <a:xfrm>
                <a:off x="676760" y="3396195"/>
                <a:ext cx="3689552" cy="1838690"/>
                <a:chOff x="663760" y="3500086"/>
                <a:chExt cx="3470180" cy="1729366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00DEC0D3-7FDA-F62E-68B8-937BE641A4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36185" r="31082"/>
                <a:stretch/>
              </p:blipFill>
              <p:spPr>
                <a:xfrm>
                  <a:off x="2820046" y="3500087"/>
                  <a:ext cx="1313894" cy="1729365"/>
                </a:xfrm>
                <a:prstGeom prst="rect">
                  <a:avLst/>
                </a:prstGeom>
              </p:spPr>
            </p:pic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D81F8EBB-C2EA-BAA0-F58C-424E76AC59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70064"/>
                <a:stretch/>
              </p:blipFill>
              <p:spPr>
                <a:xfrm>
                  <a:off x="1843497" y="3500086"/>
                  <a:ext cx="1201593" cy="1729365"/>
                </a:xfrm>
                <a:prstGeom prst="rect">
                  <a:avLst/>
                </a:prstGeom>
              </p:spPr>
            </p:pic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36105793-C348-CC0F-D63B-E998F52671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r="67267"/>
                <a:stretch>
                  <a:fillRect/>
                </a:stretch>
              </p:blipFill>
              <p:spPr>
                <a:xfrm>
                  <a:off x="663760" y="3500086"/>
                  <a:ext cx="1313895" cy="1729365"/>
                </a:xfrm>
                <a:prstGeom prst="rect">
                  <a:avLst/>
                </a:prstGeom>
              </p:spPr>
            </p:pic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9ADEE649-B3F2-1DCD-269E-600449F7CC6D}"/>
                  </a:ext>
                </a:extLst>
              </p:cNvPr>
              <p:cNvGrpSpPr/>
              <p:nvPr/>
            </p:nvGrpSpPr>
            <p:grpSpPr>
              <a:xfrm>
                <a:off x="5816251" y="3396195"/>
                <a:ext cx="2605621" cy="1861605"/>
                <a:chOff x="5816251" y="3396195"/>
                <a:chExt cx="2605621" cy="1861605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34D5D519-4650-90D2-71E6-9C1C63921A3C}"/>
                    </a:ext>
                  </a:extLst>
                </p:cNvPr>
                <p:cNvGrpSpPr/>
                <p:nvPr/>
              </p:nvGrpSpPr>
              <p:grpSpPr>
                <a:xfrm>
                  <a:off x="5816251" y="3396195"/>
                  <a:ext cx="2605621" cy="1861605"/>
                  <a:chOff x="4362756" y="3191848"/>
                  <a:chExt cx="6279428" cy="4486385"/>
                </a:xfrm>
              </p:grpSpPr>
              <p:grpSp>
                <p:nvGrpSpPr>
                  <p:cNvPr id="4" name="Group 3">
                    <a:extLst>
                      <a:ext uri="{FF2B5EF4-FFF2-40B4-BE49-F238E27FC236}">
                        <a16:creationId xmlns:a16="http://schemas.microsoft.com/office/drawing/2014/main" id="{2D494495-C25C-B834-EF4D-3A76049F0448}"/>
                      </a:ext>
                    </a:extLst>
                  </p:cNvPr>
                  <p:cNvGrpSpPr/>
                  <p:nvPr/>
                </p:nvGrpSpPr>
                <p:grpSpPr>
                  <a:xfrm>
                    <a:off x="4362757" y="3191848"/>
                    <a:ext cx="6279427" cy="4486385"/>
                    <a:chOff x="4675372" y="1630438"/>
                    <a:chExt cx="6279427" cy="4486385"/>
                  </a:xfrm>
                </p:grpSpPr>
                <p:pic>
                  <p:nvPicPr>
                    <p:cNvPr id="7" name="Picture 4" descr="Roadside Mowing | Anne Arundel County, MD">
                      <a:extLst>
                        <a:ext uri="{FF2B5EF4-FFF2-40B4-BE49-F238E27FC236}">
                          <a16:creationId xmlns:a16="http://schemas.microsoft.com/office/drawing/2014/main" id="{F5E01C17-969F-0E43-935E-0F7D4FC6EB1B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675372" y="1630438"/>
                      <a:ext cx="3256588" cy="2442442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9" name="Picture 6" descr="5 Simple Steps To Turn Household Waste Into Compost">
                      <a:extLst>
                        <a:ext uri="{FF2B5EF4-FFF2-40B4-BE49-F238E27FC236}">
                          <a16:creationId xmlns:a16="http://schemas.microsoft.com/office/drawing/2014/main" id="{BADDAE58-7A5C-0DFE-2AA1-940DB426473C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b="21113"/>
                    <a:stretch>
                      <a:fillRect/>
                    </a:stretch>
                  </p:blipFill>
                  <p:spPr bwMode="auto">
                    <a:xfrm>
                      <a:off x="7931960" y="4072875"/>
                      <a:ext cx="3022839" cy="2043948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10" name="Picture 8" descr="How slats aid cow foot health and slurry storage - Farmers Weekly">
                      <a:extLst>
                        <a:ext uri="{FF2B5EF4-FFF2-40B4-BE49-F238E27FC236}">
                          <a16:creationId xmlns:a16="http://schemas.microsoft.com/office/drawing/2014/main" id="{5D2D8F2E-3730-15D0-0D27-1F3FD433DD1B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r="30183"/>
                    <a:stretch>
                      <a:fillRect/>
                    </a:stretch>
                  </p:blipFill>
                  <p:spPr bwMode="auto">
                    <a:xfrm>
                      <a:off x="7924614" y="1630438"/>
                      <a:ext cx="3030185" cy="2442439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  <p:pic>
                <p:nvPicPr>
                  <p:cNvPr id="11" name="Picture 10" descr="A screenshot of a video game&#10;&#10;Description automatically generated">
                    <a:extLst>
                      <a:ext uri="{FF2B5EF4-FFF2-40B4-BE49-F238E27FC236}">
                        <a16:creationId xmlns:a16="http://schemas.microsoft.com/office/drawing/2014/main" id="{C27DA8AE-BA70-ADC5-87D4-77C59F89933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8"/>
                  <a:srcRect l="48958" t="17350" r="26965" b="56643"/>
                  <a:stretch>
                    <a:fillRect/>
                  </a:stretch>
                </p:blipFill>
                <p:spPr>
                  <a:xfrm>
                    <a:off x="4362756" y="5634287"/>
                    <a:ext cx="3239825" cy="2043946"/>
                  </a:xfrm>
                  <a:custGeom>
                    <a:avLst/>
                    <a:gdLst>
                      <a:gd name="connsiteX0" fmla="*/ 7226584 w 7535205"/>
                      <a:gd name="connsiteY0" fmla="*/ 1592356 h 4114842"/>
                      <a:gd name="connsiteX1" fmla="*/ 7226584 w 7535205"/>
                      <a:gd name="connsiteY1" fmla="*/ 1618548 h 4114842"/>
                      <a:gd name="connsiteX2" fmla="*/ 6553349 w 7535205"/>
                      <a:gd name="connsiteY2" fmla="*/ 1618548 h 4114842"/>
                      <a:gd name="connsiteX3" fmla="*/ 6553349 w 7535205"/>
                      <a:gd name="connsiteY3" fmla="*/ 1844767 h 4114842"/>
                      <a:gd name="connsiteX4" fmla="*/ 7399501 w 7535205"/>
                      <a:gd name="connsiteY4" fmla="*/ 1844767 h 4114842"/>
                      <a:gd name="connsiteX5" fmla="*/ 7399501 w 7535205"/>
                      <a:gd name="connsiteY5" fmla="*/ 1682843 h 4114842"/>
                      <a:gd name="connsiteX6" fmla="*/ 7408406 w 7535205"/>
                      <a:gd name="connsiteY6" fmla="*/ 1682843 h 4114842"/>
                      <a:gd name="connsiteX7" fmla="*/ 7408406 w 7535205"/>
                      <a:gd name="connsiteY7" fmla="*/ 1592356 h 4114842"/>
                      <a:gd name="connsiteX8" fmla="*/ 0 w 7535205"/>
                      <a:gd name="connsiteY8" fmla="*/ 0 h 4114842"/>
                      <a:gd name="connsiteX9" fmla="*/ 7535205 w 7535205"/>
                      <a:gd name="connsiteY9" fmla="*/ 0 h 4114842"/>
                      <a:gd name="connsiteX10" fmla="*/ 7535205 w 7535205"/>
                      <a:gd name="connsiteY10" fmla="*/ 4114842 h 4114842"/>
                      <a:gd name="connsiteX11" fmla="*/ 0 w 7535205"/>
                      <a:gd name="connsiteY11" fmla="*/ 4114842 h 41148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7535205" h="4114842">
                        <a:moveTo>
                          <a:pt x="7226584" y="1592356"/>
                        </a:moveTo>
                        <a:lnTo>
                          <a:pt x="7226584" y="1618548"/>
                        </a:lnTo>
                        <a:lnTo>
                          <a:pt x="6553349" y="1618548"/>
                        </a:lnTo>
                        <a:lnTo>
                          <a:pt x="6553349" y="1844767"/>
                        </a:lnTo>
                        <a:lnTo>
                          <a:pt x="7399501" y="1844767"/>
                        </a:lnTo>
                        <a:lnTo>
                          <a:pt x="7399501" y="1682843"/>
                        </a:lnTo>
                        <a:lnTo>
                          <a:pt x="7408406" y="1682843"/>
                        </a:lnTo>
                        <a:lnTo>
                          <a:pt x="7408406" y="1592356"/>
                        </a:lnTo>
                        <a:close/>
                        <a:moveTo>
                          <a:pt x="0" y="0"/>
                        </a:moveTo>
                        <a:lnTo>
                          <a:pt x="7535205" y="0"/>
                        </a:lnTo>
                        <a:lnTo>
                          <a:pt x="7535205" y="4114842"/>
                        </a:lnTo>
                        <a:lnTo>
                          <a:pt x="0" y="4114842"/>
                        </a:lnTo>
                        <a:close/>
                      </a:path>
                    </a:pathLst>
                  </a:custGeom>
                </p:spPr>
              </p:pic>
            </p:grp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C705069E-E403-8186-8CC1-FD10146C9B0E}"/>
                    </a:ext>
                  </a:extLst>
                </p:cNvPr>
                <p:cNvSpPr/>
                <p:nvPr/>
              </p:nvSpPr>
              <p:spPr>
                <a:xfrm>
                  <a:off x="6311900" y="4600575"/>
                  <a:ext cx="173049" cy="10159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</p:grp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8892139-6136-1D6E-E281-338EF333E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r="15335" b="35022"/>
            <a:stretch>
              <a:fillRect/>
            </a:stretch>
          </p:blipFill>
          <p:spPr>
            <a:xfrm>
              <a:off x="5305917" y="950877"/>
              <a:ext cx="3115955" cy="20675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39418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CCFFC-D766-4392-2869-C8B744681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8" descr="An open field&#10;&#10;Description generated with very high confidence">
            <a:extLst>
              <a:ext uri="{FF2B5EF4-FFF2-40B4-BE49-F238E27FC236}">
                <a16:creationId xmlns:a16="http://schemas.microsoft.com/office/drawing/2014/main" id="{7330D21F-EB39-F31E-1114-8A6B7C716B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683" b="-1"/>
          <a:stretch/>
        </p:blipFill>
        <p:spPr>
          <a:xfrm>
            <a:off x="-10419" y="-6278"/>
            <a:ext cx="12202420" cy="7350507"/>
          </a:xfr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C5EEE46-C3C1-D284-F925-F70C652EFF7F}"/>
              </a:ext>
            </a:extLst>
          </p:cNvPr>
          <p:cNvSpPr/>
          <p:nvPr/>
        </p:nvSpPr>
        <p:spPr>
          <a:xfrm>
            <a:off x="0" y="15240"/>
            <a:ext cx="12192000" cy="7457440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6" name="Titel 1">
            <a:extLst>
              <a:ext uri="{FF2B5EF4-FFF2-40B4-BE49-F238E27FC236}">
                <a16:creationId xmlns:a16="http://schemas.microsoft.com/office/drawing/2014/main" id="{39763E73-5254-3919-D9B9-F83B4D9CA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88" y="82693"/>
            <a:ext cx="11008657" cy="1100769"/>
          </a:xfrm>
        </p:spPr>
        <p:txBody>
          <a:bodyPr>
            <a:normAutofit/>
          </a:bodyPr>
          <a:lstStyle/>
          <a:p>
            <a:r>
              <a:rPr lang="en-GB" sz="3733" dirty="0"/>
              <a:t>Type </a:t>
            </a:r>
            <a:r>
              <a:rPr lang="en-GB" sz="3733" dirty="0" err="1"/>
              <a:t>reststromen</a:t>
            </a:r>
            <a:r>
              <a:rPr lang="en-GB" sz="3733" dirty="0"/>
              <a:t> </a:t>
            </a:r>
            <a:r>
              <a:rPr lang="en-GB" sz="3733" dirty="0" err="1"/>
              <a:t>verschillend</a:t>
            </a:r>
            <a:endParaRPr lang="en-GB" sz="3733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DBE8EAC-107C-0B9D-2B30-CD9D88E7865A}"/>
              </a:ext>
            </a:extLst>
          </p:cNvPr>
          <p:cNvGrpSpPr/>
          <p:nvPr/>
        </p:nvGrpSpPr>
        <p:grpSpPr>
          <a:xfrm>
            <a:off x="-11751984" y="-5991849"/>
            <a:ext cx="21531255" cy="12149081"/>
            <a:chOff x="676760" y="887595"/>
            <a:chExt cx="7745112" cy="4370205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4A78BA7-E4D9-0A39-30BC-98E45EA09C59}"/>
                </a:ext>
              </a:extLst>
            </p:cNvPr>
            <p:cNvGrpSpPr/>
            <p:nvPr/>
          </p:nvGrpSpPr>
          <p:grpSpPr>
            <a:xfrm>
              <a:off x="676760" y="887595"/>
              <a:ext cx="7745112" cy="4370205"/>
              <a:chOff x="676760" y="887595"/>
              <a:chExt cx="7745112" cy="4370205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5EC5DEF6-AD46-CB8A-8B55-36D1392699E8}"/>
                  </a:ext>
                </a:extLst>
              </p:cNvPr>
              <p:cNvGrpSpPr/>
              <p:nvPr/>
            </p:nvGrpSpPr>
            <p:grpSpPr>
              <a:xfrm>
                <a:off x="885548" y="887595"/>
                <a:ext cx="2777485" cy="2130824"/>
                <a:chOff x="813" y="954323"/>
                <a:chExt cx="1827581" cy="1402080"/>
              </a:xfrm>
            </p:grpSpPr>
            <p:pic>
              <p:nvPicPr>
                <p:cNvPr id="5" name="Picture 4" descr="A video game screen with a field and a magnifying glass&#10;&#10;AI-generated content may be incorrect.">
                  <a:extLst>
                    <a:ext uri="{FF2B5EF4-FFF2-40B4-BE49-F238E27FC236}">
                      <a16:creationId xmlns:a16="http://schemas.microsoft.com/office/drawing/2014/main" id="{18BC083A-2D09-DF3B-147B-C83E7F39E4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2352" r="89340" b="13032"/>
                <a:stretch>
                  <a:fillRect/>
                </a:stretch>
              </p:blipFill>
              <p:spPr>
                <a:xfrm>
                  <a:off x="813" y="954323"/>
                  <a:ext cx="974548" cy="1402080"/>
                </a:xfrm>
                <a:prstGeom prst="rect">
                  <a:avLst/>
                </a:prstGeom>
              </p:spPr>
            </p:pic>
            <p:pic>
              <p:nvPicPr>
                <p:cNvPr id="6" name="Picture 5" descr="A video game screen with a field and a magnifying glass&#10;&#10;AI-generated content may be incorrect.">
                  <a:extLst>
                    <a:ext uri="{FF2B5EF4-FFF2-40B4-BE49-F238E27FC236}">
                      <a16:creationId xmlns:a16="http://schemas.microsoft.com/office/drawing/2014/main" id="{E6F399CD-84A8-1278-AC14-271207A221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0007" t="52352" b="13032"/>
                <a:stretch>
                  <a:fillRect/>
                </a:stretch>
              </p:blipFill>
              <p:spPr>
                <a:xfrm>
                  <a:off x="914805" y="954324"/>
                  <a:ext cx="913589" cy="1402079"/>
                </a:xfrm>
                <a:prstGeom prst="rect">
                  <a:avLst/>
                </a:prstGeom>
              </p:spPr>
            </p:pic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41EA62D8-63DC-DBBF-C4EB-511B047CF3A1}"/>
                  </a:ext>
                </a:extLst>
              </p:cNvPr>
              <p:cNvGrpSpPr/>
              <p:nvPr/>
            </p:nvGrpSpPr>
            <p:grpSpPr>
              <a:xfrm>
                <a:off x="676760" y="3396195"/>
                <a:ext cx="3689552" cy="1838690"/>
                <a:chOff x="663760" y="3500086"/>
                <a:chExt cx="3470180" cy="1729366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C8B33B04-8E1B-F731-CCDA-7A739F5CD4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36185" r="31082"/>
                <a:stretch/>
              </p:blipFill>
              <p:spPr>
                <a:xfrm>
                  <a:off x="2820046" y="3500087"/>
                  <a:ext cx="1313894" cy="1729365"/>
                </a:xfrm>
                <a:prstGeom prst="rect">
                  <a:avLst/>
                </a:prstGeom>
              </p:spPr>
            </p:pic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AB31107E-7981-B084-FE38-E36E1B4B04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70064"/>
                <a:stretch/>
              </p:blipFill>
              <p:spPr>
                <a:xfrm>
                  <a:off x="1843497" y="3500086"/>
                  <a:ext cx="1201593" cy="1729365"/>
                </a:xfrm>
                <a:prstGeom prst="rect">
                  <a:avLst/>
                </a:prstGeom>
              </p:spPr>
            </p:pic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22263DB8-9A1A-B432-247B-E25F813F24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r="67267"/>
                <a:stretch>
                  <a:fillRect/>
                </a:stretch>
              </p:blipFill>
              <p:spPr>
                <a:xfrm>
                  <a:off x="663760" y="3500086"/>
                  <a:ext cx="1313895" cy="1729365"/>
                </a:xfrm>
                <a:prstGeom prst="rect">
                  <a:avLst/>
                </a:prstGeom>
              </p:spPr>
            </p:pic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9E63A987-9371-085B-5D56-D0C8AEDECB9A}"/>
                  </a:ext>
                </a:extLst>
              </p:cNvPr>
              <p:cNvGrpSpPr/>
              <p:nvPr/>
            </p:nvGrpSpPr>
            <p:grpSpPr>
              <a:xfrm>
                <a:off x="5816251" y="3396195"/>
                <a:ext cx="2605621" cy="1861605"/>
                <a:chOff x="5816251" y="3396195"/>
                <a:chExt cx="2605621" cy="1861605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54ECBB29-9823-BE92-B1B2-ED3140A14454}"/>
                    </a:ext>
                  </a:extLst>
                </p:cNvPr>
                <p:cNvGrpSpPr/>
                <p:nvPr/>
              </p:nvGrpSpPr>
              <p:grpSpPr>
                <a:xfrm>
                  <a:off x="5816251" y="3396195"/>
                  <a:ext cx="2605621" cy="1861605"/>
                  <a:chOff x="4362756" y="3191848"/>
                  <a:chExt cx="6279428" cy="4486385"/>
                </a:xfrm>
              </p:grpSpPr>
              <p:grpSp>
                <p:nvGrpSpPr>
                  <p:cNvPr id="4" name="Group 3">
                    <a:extLst>
                      <a:ext uri="{FF2B5EF4-FFF2-40B4-BE49-F238E27FC236}">
                        <a16:creationId xmlns:a16="http://schemas.microsoft.com/office/drawing/2014/main" id="{12AD5070-BFA0-184A-C5EA-AD223EC5E286}"/>
                      </a:ext>
                    </a:extLst>
                  </p:cNvPr>
                  <p:cNvGrpSpPr/>
                  <p:nvPr/>
                </p:nvGrpSpPr>
                <p:grpSpPr>
                  <a:xfrm>
                    <a:off x="4362757" y="3191848"/>
                    <a:ext cx="6279427" cy="4486385"/>
                    <a:chOff x="4675372" y="1630438"/>
                    <a:chExt cx="6279427" cy="4486385"/>
                  </a:xfrm>
                </p:grpSpPr>
                <p:pic>
                  <p:nvPicPr>
                    <p:cNvPr id="7" name="Picture 4" descr="Roadside Mowing | Anne Arundel County, MD">
                      <a:extLst>
                        <a:ext uri="{FF2B5EF4-FFF2-40B4-BE49-F238E27FC236}">
                          <a16:creationId xmlns:a16="http://schemas.microsoft.com/office/drawing/2014/main" id="{B5D06226-918F-D45D-18CB-7E7E5A6747D7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675372" y="1630438"/>
                      <a:ext cx="3256588" cy="2442442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9" name="Picture 6" descr="5 Simple Steps To Turn Household Waste Into Compost">
                      <a:extLst>
                        <a:ext uri="{FF2B5EF4-FFF2-40B4-BE49-F238E27FC236}">
                          <a16:creationId xmlns:a16="http://schemas.microsoft.com/office/drawing/2014/main" id="{9C6724A1-250D-8A0E-F3D7-B7F69128A27C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b="21113"/>
                    <a:stretch>
                      <a:fillRect/>
                    </a:stretch>
                  </p:blipFill>
                  <p:spPr bwMode="auto">
                    <a:xfrm>
                      <a:off x="7931960" y="4072875"/>
                      <a:ext cx="3022839" cy="2043948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10" name="Picture 8" descr="How slats aid cow foot health and slurry storage - Farmers Weekly">
                      <a:extLst>
                        <a:ext uri="{FF2B5EF4-FFF2-40B4-BE49-F238E27FC236}">
                          <a16:creationId xmlns:a16="http://schemas.microsoft.com/office/drawing/2014/main" id="{D3DD1772-6F46-9BBC-FC53-365CB4165C70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r="30183"/>
                    <a:stretch>
                      <a:fillRect/>
                    </a:stretch>
                  </p:blipFill>
                  <p:spPr bwMode="auto">
                    <a:xfrm>
                      <a:off x="7924614" y="1630438"/>
                      <a:ext cx="3030185" cy="2442439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  <p:pic>
                <p:nvPicPr>
                  <p:cNvPr id="11" name="Picture 10" descr="A screenshot of a video game&#10;&#10;Description automatically generated">
                    <a:extLst>
                      <a:ext uri="{FF2B5EF4-FFF2-40B4-BE49-F238E27FC236}">
                        <a16:creationId xmlns:a16="http://schemas.microsoft.com/office/drawing/2014/main" id="{D81FC610-437A-99BA-13DB-6168E20DEB0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8"/>
                  <a:srcRect l="48958" t="17350" r="26965" b="56643"/>
                  <a:stretch>
                    <a:fillRect/>
                  </a:stretch>
                </p:blipFill>
                <p:spPr>
                  <a:xfrm>
                    <a:off x="4362756" y="5634287"/>
                    <a:ext cx="3239825" cy="2043946"/>
                  </a:xfrm>
                  <a:custGeom>
                    <a:avLst/>
                    <a:gdLst>
                      <a:gd name="connsiteX0" fmla="*/ 7226584 w 7535205"/>
                      <a:gd name="connsiteY0" fmla="*/ 1592356 h 4114842"/>
                      <a:gd name="connsiteX1" fmla="*/ 7226584 w 7535205"/>
                      <a:gd name="connsiteY1" fmla="*/ 1618548 h 4114842"/>
                      <a:gd name="connsiteX2" fmla="*/ 6553349 w 7535205"/>
                      <a:gd name="connsiteY2" fmla="*/ 1618548 h 4114842"/>
                      <a:gd name="connsiteX3" fmla="*/ 6553349 w 7535205"/>
                      <a:gd name="connsiteY3" fmla="*/ 1844767 h 4114842"/>
                      <a:gd name="connsiteX4" fmla="*/ 7399501 w 7535205"/>
                      <a:gd name="connsiteY4" fmla="*/ 1844767 h 4114842"/>
                      <a:gd name="connsiteX5" fmla="*/ 7399501 w 7535205"/>
                      <a:gd name="connsiteY5" fmla="*/ 1682843 h 4114842"/>
                      <a:gd name="connsiteX6" fmla="*/ 7408406 w 7535205"/>
                      <a:gd name="connsiteY6" fmla="*/ 1682843 h 4114842"/>
                      <a:gd name="connsiteX7" fmla="*/ 7408406 w 7535205"/>
                      <a:gd name="connsiteY7" fmla="*/ 1592356 h 4114842"/>
                      <a:gd name="connsiteX8" fmla="*/ 0 w 7535205"/>
                      <a:gd name="connsiteY8" fmla="*/ 0 h 4114842"/>
                      <a:gd name="connsiteX9" fmla="*/ 7535205 w 7535205"/>
                      <a:gd name="connsiteY9" fmla="*/ 0 h 4114842"/>
                      <a:gd name="connsiteX10" fmla="*/ 7535205 w 7535205"/>
                      <a:gd name="connsiteY10" fmla="*/ 4114842 h 4114842"/>
                      <a:gd name="connsiteX11" fmla="*/ 0 w 7535205"/>
                      <a:gd name="connsiteY11" fmla="*/ 4114842 h 41148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7535205" h="4114842">
                        <a:moveTo>
                          <a:pt x="7226584" y="1592356"/>
                        </a:moveTo>
                        <a:lnTo>
                          <a:pt x="7226584" y="1618548"/>
                        </a:lnTo>
                        <a:lnTo>
                          <a:pt x="6553349" y="1618548"/>
                        </a:lnTo>
                        <a:lnTo>
                          <a:pt x="6553349" y="1844767"/>
                        </a:lnTo>
                        <a:lnTo>
                          <a:pt x="7399501" y="1844767"/>
                        </a:lnTo>
                        <a:lnTo>
                          <a:pt x="7399501" y="1682843"/>
                        </a:lnTo>
                        <a:lnTo>
                          <a:pt x="7408406" y="1682843"/>
                        </a:lnTo>
                        <a:lnTo>
                          <a:pt x="7408406" y="1592356"/>
                        </a:lnTo>
                        <a:close/>
                        <a:moveTo>
                          <a:pt x="0" y="0"/>
                        </a:moveTo>
                        <a:lnTo>
                          <a:pt x="7535205" y="0"/>
                        </a:lnTo>
                        <a:lnTo>
                          <a:pt x="7535205" y="4114842"/>
                        </a:lnTo>
                        <a:lnTo>
                          <a:pt x="0" y="4114842"/>
                        </a:lnTo>
                        <a:close/>
                      </a:path>
                    </a:pathLst>
                  </a:custGeom>
                </p:spPr>
              </p:pic>
            </p:grp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2FD8FB5A-A00B-82A2-C396-2ED50A77D863}"/>
                    </a:ext>
                  </a:extLst>
                </p:cNvPr>
                <p:cNvSpPr/>
                <p:nvPr/>
              </p:nvSpPr>
              <p:spPr>
                <a:xfrm>
                  <a:off x="6311900" y="4600575"/>
                  <a:ext cx="173049" cy="10159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</p:grp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F25D88-3168-491F-6EEE-C6A2A6721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r="15335" b="35022"/>
            <a:stretch>
              <a:fillRect/>
            </a:stretch>
          </p:blipFill>
          <p:spPr>
            <a:xfrm>
              <a:off x="5305917" y="950877"/>
              <a:ext cx="3115955" cy="20675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5019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FFD4A-29FF-6122-6130-A62D9A9E6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8" descr="An open field&#10;&#10;Description generated with very high confidence">
            <a:extLst>
              <a:ext uri="{FF2B5EF4-FFF2-40B4-BE49-F238E27FC236}">
                <a16:creationId xmlns:a16="http://schemas.microsoft.com/office/drawing/2014/main" id="{0E8627D0-D981-4D06-5E72-77D732D709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683" b="-1"/>
          <a:stretch/>
        </p:blipFill>
        <p:spPr>
          <a:xfrm>
            <a:off x="-10419" y="-6278"/>
            <a:ext cx="12202420" cy="7350507"/>
          </a:xfr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C264EEA-45F4-01BE-21EC-41676531DD42}"/>
              </a:ext>
            </a:extLst>
          </p:cNvPr>
          <p:cNvSpPr/>
          <p:nvPr/>
        </p:nvSpPr>
        <p:spPr>
          <a:xfrm>
            <a:off x="0" y="15240"/>
            <a:ext cx="12192000" cy="7457440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6" name="Titel 1">
            <a:extLst>
              <a:ext uri="{FF2B5EF4-FFF2-40B4-BE49-F238E27FC236}">
                <a16:creationId xmlns:a16="http://schemas.microsoft.com/office/drawing/2014/main" id="{0FA338B8-0364-D89E-A11D-E0D7FF21C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88" y="82693"/>
            <a:ext cx="11008657" cy="1100769"/>
          </a:xfrm>
        </p:spPr>
        <p:txBody>
          <a:bodyPr>
            <a:normAutofit/>
          </a:bodyPr>
          <a:lstStyle/>
          <a:p>
            <a:r>
              <a:rPr lang="en-GB" sz="3733" dirty="0"/>
              <a:t>Type </a:t>
            </a:r>
            <a:r>
              <a:rPr lang="en-GB" sz="3733" dirty="0" err="1"/>
              <a:t>bewerking</a:t>
            </a:r>
            <a:r>
              <a:rPr lang="en-GB" sz="3733" dirty="0"/>
              <a:t> </a:t>
            </a:r>
            <a:r>
              <a:rPr lang="en-GB" sz="3733" dirty="0" err="1"/>
              <a:t>verschillend</a:t>
            </a:r>
            <a:endParaRPr lang="en-GB" sz="3733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A20D826-6F3F-89A6-6BE7-45A036BF4F09}"/>
              </a:ext>
            </a:extLst>
          </p:cNvPr>
          <p:cNvGrpSpPr/>
          <p:nvPr/>
        </p:nvGrpSpPr>
        <p:grpSpPr>
          <a:xfrm>
            <a:off x="1144757" y="-5991849"/>
            <a:ext cx="21531255" cy="12149081"/>
            <a:chOff x="676760" y="887595"/>
            <a:chExt cx="7745112" cy="4370205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538D61B-F4E7-69A2-FF0A-D13FBE43F043}"/>
                </a:ext>
              </a:extLst>
            </p:cNvPr>
            <p:cNvGrpSpPr/>
            <p:nvPr/>
          </p:nvGrpSpPr>
          <p:grpSpPr>
            <a:xfrm>
              <a:off x="676760" y="887595"/>
              <a:ext cx="7745112" cy="4370205"/>
              <a:chOff x="676760" y="887595"/>
              <a:chExt cx="7745112" cy="4370205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EEA846A5-DD03-C669-DE0C-723954DAEFCF}"/>
                  </a:ext>
                </a:extLst>
              </p:cNvPr>
              <p:cNvGrpSpPr/>
              <p:nvPr/>
            </p:nvGrpSpPr>
            <p:grpSpPr>
              <a:xfrm>
                <a:off x="885548" y="887595"/>
                <a:ext cx="2777485" cy="2130824"/>
                <a:chOff x="813" y="954323"/>
                <a:chExt cx="1827581" cy="1402080"/>
              </a:xfrm>
            </p:grpSpPr>
            <p:pic>
              <p:nvPicPr>
                <p:cNvPr id="5" name="Picture 4" descr="A video game screen with a field and a magnifying glass&#10;&#10;AI-generated content may be incorrect.">
                  <a:extLst>
                    <a:ext uri="{FF2B5EF4-FFF2-40B4-BE49-F238E27FC236}">
                      <a16:creationId xmlns:a16="http://schemas.microsoft.com/office/drawing/2014/main" id="{50AA633C-A056-E7EB-4BB8-9E4703ADE4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2352" r="89340" b="13032"/>
                <a:stretch>
                  <a:fillRect/>
                </a:stretch>
              </p:blipFill>
              <p:spPr>
                <a:xfrm>
                  <a:off x="813" y="954323"/>
                  <a:ext cx="974548" cy="1402080"/>
                </a:xfrm>
                <a:prstGeom prst="rect">
                  <a:avLst/>
                </a:prstGeom>
              </p:spPr>
            </p:pic>
            <p:pic>
              <p:nvPicPr>
                <p:cNvPr id="6" name="Picture 5" descr="A video game screen with a field and a magnifying glass&#10;&#10;AI-generated content may be incorrect.">
                  <a:extLst>
                    <a:ext uri="{FF2B5EF4-FFF2-40B4-BE49-F238E27FC236}">
                      <a16:creationId xmlns:a16="http://schemas.microsoft.com/office/drawing/2014/main" id="{AB313273-EF7E-4898-8691-664EA1E40C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0007" t="52352" b="13032"/>
                <a:stretch>
                  <a:fillRect/>
                </a:stretch>
              </p:blipFill>
              <p:spPr>
                <a:xfrm>
                  <a:off x="914805" y="954324"/>
                  <a:ext cx="913589" cy="1402079"/>
                </a:xfrm>
                <a:prstGeom prst="rect">
                  <a:avLst/>
                </a:prstGeom>
              </p:spPr>
            </p:pic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A8B1138D-DB46-5A39-528B-0505B3231E4E}"/>
                  </a:ext>
                </a:extLst>
              </p:cNvPr>
              <p:cNvGrpSpPr/>
              <p:nvPr/>
            </p:nvGrpSpPr>
            <p:grpSpPr>
              <a:xfrm>
                <a:off x="676760" y="3396195"/>
                <a:ext cx="3689552" cy="1838690"/>
                <a:chOff x="663760" y="3500086"/>
                <a:chExt cx="3470180" cy="1729366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88ABF3BF-89DF-FB77-379A-620A1589A5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36185" r="31082"/>
                <a:stretch/>
              </p:blipFill>
              <p:spPr>
                <a:xfrm>
                  <a:off x="2820046" y="3500087"/>
                  <a:ext cx="1313894" cy="1729365"/>
                </a:xfrm>
                <a:prstGeom prst="rect">
                  <a:avLst/>
                </a:prstGeom>
              </p:spPr>
            </p:pic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F033FA87-5AE5-893E-A4BC-11CC3C1BB2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70064"/>
                <a:stretch/>
              </p:blipFill>
              <p:spPr>
                <a:xfrm>
                  <a:off x="1843497" y="3500086"/>
                  <a:ext cx="1201593" cy="1729365"/>
                </a:xfrm>
                <a:prstGeom prst="rect">
                  <a:avLst/>
                </a:prstGeom>
              </p:spPr>
            </p:pic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549D3CA0-58AA-0B07-A68B-A1D285ECA2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r="67267"/>
                <a:stretch>
                  <a:fillRect/>
                </a:stretch>
              </p:blipFill>
              <p:spPr>
                <a:xfrm>
                  <a:off x="663760" y="3500086"/>
                  <a:ext cx="1313895" cy="1729365"/>
                </a:xfrm>
                <a:prstGeom prst="rect">
                  <a:avLst/>
                </a:prstGeom>
              </p:spPr>
            </p:pic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8A74126B-7BE1-3CB1-23A7-FECA2CE52302}"/>
                  </a:ext>
                </a:extLst>
              </p:cNvPr>
              <p:cNvGrpSpPr/>
              <p:nvPr/>
            </p:nvGrpSpPr>
            <p:grpSpPr>
              <a:xfrm>
                <a:off x="5816251" y="3396195"/>
                <a:ext cx="2605621" cy="1861605"/>
                <a:chOff x="5816251" y="3396195"/>
                <a:chExt cx="2605621" cy="1861605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AB0F11E5-4487-550B-A450-583E10D00C9D}"/>
                    </a:ext>
                  </a:extLst>
                </p:cNvPr>
                <p:cNvGrpSpPr/>
                <p:nvPr/>
              </p:nvGrpSpPr>
              <p:grpSpPr>
                <a:xfrm>
                  <a:off x="5816251" y="3396195"/>
                  <a:ext cx="2605621" cy="1861605"/>
                  <a:chOff x="4362756" y="3191848"/>
                  <a:chExt cx="6279428" cy="4486385"/>
                </a:xfrm>
              </p:grpSpPr>
              <p:grpSp>
                <p:nvGrpSpPr>
                  <p:cNvPr id="4" name="Group 3">
                    <a:extLst>
                      <a:ext uri="{FF2B5EF4-FFF2-40B4-BE49-F238E27FC236}">
                        <a16:creationId xmlns:a16="http://schemas.microsoft.com/office/drawing/2014/main" id="{4ECA770D-87AA-8724-CDEF-E5DE46686359}"/>
                      </a:ext>
                    </a:extLst>
                  </p:cNvPr>
                  <p:cNvGrpSpPr/>
                  <p:nvPr/>
                </p:nvGrpSpPr>
                <p:grpSpPr>
                  <a:xfrm>
                    <a:off x="4362757" y="3191848"/>
                    <a:ext cx="6279427" cy="4486385"/>
                    <a:chOff x="4675372" y="1630438"/>
                    <a:chExt cx="6279427" cy="4486385"/>
                  </a:xfrm>
                </p:grpSpPr>
                <p:pic>
                  <p:nvPicPr>
                    <p:cNvPr id="7" name="Picture 4" descr="Roadside Mowing | Anne Arundel County, MD">
                      <a:extLst>
                        <a:ext uri="{FF2B5EF4-FFF2-40B4-BE49-F238E27FC236}">
                          <a16:creationId xmlns:a16="http://schemas.microsoft.com/office/drawing/2014/main" id="{51B6DE82-803E-2302-73F9-96696CE1F028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675372" y="1630438"/>
                      <a:ext cx="3256588" cy="2442442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9" name="Picture 6" descr="5 Simple Steps To Turn Household Waste Into Compost">
                      <a:extLst>
                        <a:ext uri="{FF2B5EF4-FFF2-40B4-BE49-F238E27FC236}">
                          <a16:creationId xmlns:a16="http://schemas.microsoft.com/office/drawing/2014/main" id="{A6BD0191-4995-282C-1A9B-705C9182B3FF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b="21113"/>
                    <a:stretch>
                      <a:fillRect/>
                    </a:stretch>
                  </p:blipFill>
                  <p:spPr bwMode="auto">
                    <a:xfrm>
                      <a:off x="7931960" y="4072875"/>
                      <a:ext cx="3022839" cy="2043948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10" name="Picture 8" descr="How slats aid cow foot health and slurry storage - Farmers Weekly">
                      <a:extLst>
                        <a:ext uri="{FF2B5EF4-FFF2-40B4-BE49-F238E27FC236}">
                          <a16:creationId xmlns:a16="http://schemas.microsoft.com/office/drawing/2014/main" id="{F817D4CF-64F4-C9AC-3262-755C11316328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r="30183"/>
                    <a:stretch>
                      <a:fillRect/>
                    </a:stretch>
                  </p:blipFill>
                  <p:spPr bwMode="auto">
                    <a:xfrm>
                      <a:off x="7924614" y="1630438"/>
                      <a:ext cx="3030185" cy="2442439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  <p:pic>
                <p:nvPicPr>
                  <p:cNvPr id="11" name="Picture 10" descr="A screenshot of a video game&#10;&#10;Description automatically generated">
                    <a:extLst>
                      <a:ext uri="{FF2B5EF4-FFF2-40B4-BE49-F238E27FC236}">
                        <a16:creationId xmlns:a16="http://schemas.microsoft.com/office/drawing/2014/main" id="{E92A97E0-EF13-44B2-E0A9-DC7D5BA0623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8"/>
                  <a:srcRect l="48958" t="17350" r="26965" b="56643"/>
                  <a:stretch>
                    <a:fillRect/>
                  </a:stretch>
                </p:blipFill>
                <p:spPr>
                  <a:xfrm>
                    <a:off x="4362756" y="5634287"/>
                    <a:ext cx="3239825" cy="2043946"/>
                  </a:xfrm>
                  <a:custGeom>
                    <a:avLst/>
                    <a:gdLst>
                      <a:gd name="connsiteX0" fmla="*/ 7226584 w 7535205"/>
                      <a:gd name="connsiteY0" fmla="*/ 1592356 h 4114842"/>
                      <a:gd name="connsiteX1" fmla="*/ 7226584 w 7535205"/>
                      <a:gd name="connsiteY1" fmla="*/ 1618548 h 4114842"/>
                      <a:gd name="connsiteX2" fmla="*/ 6553349 w 7535205"/>
                      <a:gd name="connsiteY2" fmla="*/ 1618548 h 4114842"/>
                      <a:gd name="connsiteX3" fmla="*/ 6553349 w 7535205"/>
                      <a:gd name="connsiteY3" fmla="*/ 1844767 h 4114842"/>
                      <a:gd name="connsiteX4" fmla="*/ 7399501 w 7535205"/>
                      <a:gd name="connsiteY4" fmla="*/ 1844767 h 4114842"/>
                      <a:gd name="connsiteX5" fmla="*/ 7399501 w 7535205"/>
                      <a:gd name="connsiteY5" fmla="*/ 1682843 h 4114842"/>
                      <a:gd name="connsiteX6" fmla="*/ 7408406 w 7535205"/>
                      <a:gd name="connsiteY6" fmla="*/ 1682843 h 4114842"/>
                      <a:gd name="connsiteX7" fmla="*/ 7408406 w 7535205"/>
                      <a:gd name="connsiteY7" fmla="*/ 1592356 h 4114842"/>
                      <a:gd name="connsiteX8" fmla="*/ 0 w 7535205"/>
                      <a:gd name="connsiteY8" fmla="*/ 0 h 4114842"/>
                      <a:gd name="connsiteX9" fmla="*/ 7535205 w 7535205"/>
                      <a:gd name="connsiteY9" fmla="*/ 0 h 4114842"/>
                      <a:gd name="connsiteX10" fmla="*/ 7535205 w 7535205"/>
                      <a:gd name="connsiteY10" fmla="*/ 4114842 h 4114842"/>
                      <a:gd name="connsiteX11" fmla="*/ 0 w 7535205"/>
                      <a:gd name="connsiteY11" fmla="*/ 4114842 h 41148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7535205" h="4114842">
                        <a:moveTo>
                          <a:pt x="7226584" y="1592356"/>
                        </a:moveTo>
                        <a:lnTo>
                          <a:pt x="7226584" y="1618548"/>
                        </a:lnTo>
                        <a:lnTo>
                          <a:pt x="6553349" y="1618548"/>
                        </a:lnTo>
                        <a:lnTo>
                          <a:pt x="6553349" y="1844767"/>
                        </a:lnTo>
                        <a:lnTo>
                          <a:pt x="7399501" y="1844767"/>
                        </a:lnTo>
                        <a:lnTo>
                          <a:pt x="7399501" y="1682843"/>
                        </a:lnTo>
                        <a:lnTo>
                          <a:pt x="7408406" y="1682843"/>
                        </a:lnTo>
                        <a:lnTo>
                          <a:pt x="7408406" y="1592356"/>
                        </a:lnTo>
                        <a:close/>
                        <a:moveTo>
                          <a:pt x="0" y="0"/>
                        </a:moveTo>
                        <a:lnTo>
                          <a:pt x="7535205" y="0"/>
                        </a:lnTo>
                        <a:lnTo>
                          <a:pt x="7535205" y="4114842"/>
                        </a:lnTo>
                        <a:lnTo>
                          <a:pt x="0" y="4114842"/>
                        </a:lnTo>
                        <a:close/>
                      </a:path>
                    </a:pathLst>
                  </a:custGeom>
                </p:spPr>
              </p:pic>
            </p:grp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6962063B-37D8-D2F6-9137-BD3ABBF0072D}"/>
                    </a:ext>
                  </a:extLst>
                </p:cNvPr>
                <p:cNvSpPr/>
                <p:nvPr/>
              </p:nvSpPr>
              <p:spPr>
                <a:xfrm>
                  <a:off x="6311900" y="4600575"/>
                  <a:ext cx="173049" cy="10159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</p:grp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F7F2916-982D-8EA7-A62A-3FA2AA241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r="15335" b="35022"/>
            <a:stretch>
              <a:fillRect/>
            </a:stretch>
          </p:blipFill>
          <p:spPr>
            <a:xfrm>
              <a:off x="5305917" y="950877"/>
              <a:ext cx="3115955" cy="20675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4508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256CA-4967-EE5F-DF30-D89AE4FE0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8" descr="An open field&#10;&#10;Description generated with very high confidence">
            <a:extLst>
              <a:ext uri="{FF2B5EF4-FFF2-40B4-BE49-F238E27FC236}">
                <a16:creationId xmlns:a16="http://schemas.microsoft.com/office/drawing/2014/main" id="{E12F2878-18E1-4B81-3051-E7E23BFF1F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683" b="-1"/>
          <a:stretch/>
        </p:blipFill>
        <p:spPr>
          <a:xfrm>
            <a:off x="-10419" y="-6278"/>
            <a:ext cx="12202420" cy="7350507"/>
          </a:xfr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5F194CC-A970-7F2F-49A8-64AE637DDEDC}"/>
              </a:ext>
            </a:extLst>
          </p:cNvPr>
          <p:cNvSpPr/>
          <p:nvPr/>
        </p:nvSpPr>
        <p:spPr>
          <a:xfrm>
            <a:off x="0" y="15240"/>
            <a:ext cx="12192000" cy="7457440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6" name="Titel 1">
            <a:extLst>
              <a:ext uri="{FF2B5EF4-FFF2-40B4-BE49-F238E27FC236}">
                <a16:creationId xmlns:a16="http://schemas.microsoft.com/office/drawing/2014/main" id="{1081654B-1324-43EC-FF3F-54F1569C1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88" y="82693"/>
            <a:ext cx="11008657" cy="1100769"/>
          </a:xfrm>
        </p:spPr>
        <p:txBody>
          <a:bodyPr>
            <a:normAutofit/>
          </a:bodyPr>
          <a:lstStyle/>
          <a:p>
            <a:r>
              <a:rPr lang="en-GB" sz="3733" dirty="0" err="1"/>
              <a:t>Invloed</a:t>
            </a:r>
            <a:r>
              <a:rPr lang="en-GB" sz="3733" dirty="0"/>
              <a:t> op </a:t>
            </a:r>
            <a:r>
              <a:rPr lang="en-GB" sz="3733" dirty="0" err="1"/>
              <a:t>bodem</a:t>
            </a:r>
            <a:r>
              <a:rPr lang="en-GB" sz="3733" dirty="0"/>
              <a:t> </a:t>
            </a:r>
            <a:r>
              <a:rPr lang="en-GB" sz="3733" dirty="0" err="1"/>
              <a:t>leven</a:t>
            </a:r>
            <a:endParaRPr lang="en-GB" sz="3733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4C4FBF8-631B-9772-F4B5-F98751720782}"/>
              </a:ext>
            </a:extLst>
          </p:cNvPr>
          <p:cNvGrpSpPr/>
          <p:nvPr/>
        </p:nvGrpSpPr>
        <p:grpSpPr>
          <a:xfrm>
            <a:off x="767087" y="1183461"/>
            <a:ext cx="9910173" cy="5591848"/>
            <a:chOff x="676760" y="887595"/>
            <a:chExt cx="7745112" cy="4370205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7752819-B89D-E131-68CE-573D7CDBD746}"/>
                </a:ext>
              </a:extLst>
            </p:cNvPr>
            <p:cNvGrpSpPr/>
            <p:nvPr/>
          </p:nvGrpSpPr>
          <p:grpSpPr>
            <a:xfrm>
              <a:off x="676760" y="887595"/>
              <a:ext cx="7745112" cy="4370205"/>
              <a:chOff x="676760" y="887595"/>
              <a:chExt cx="7745112" cy="4370205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8C27427D-2645-322F-18EA-C3EDB297F533}"/>
                  </a:ext>
                </a:extLst>
              </p:cNvPr>
              <p:cNvGrpSpPr/>
              <p:nvPr/>
            </p:nvGrpSpPr>
            <p:grpSpPr>
              <a:xfrm>
                <a:off x="885548" y="887595"/>
                <a:ext cx="2777485" cy="2130824"/>
                <a:chOff x="813" y="954323"/>
                <a:chExt cx="1827581" cy="1402080"/>
              </a:xfrm>
            </p:grpSpPr>
            <p:pic>
              <p:nvPicPr>
                <p:cNvPr id="5" name="Picture 4" descr="A video game screen with a field and a magnifying glass&#10;&#10;AI-generated content may be incorrect.">
                  <a:extLst>
                    <a:ext uri="{FF2B5EF4-FFF2-40B4-BE49-F238E27FC236}">
                      <a16:creationId xmlns:a16="http://schemas.microsoft.com/office/drawing/2014/main" id="{4CFBDB4C-4599-40B1-EEFF-4A8A0F4464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2352" r="89340" b="13032"/>
                <a:stretch>
                  <a:fillRect/>
                </a:stretch>
              </p:blipFill>
              <p:spPr>
                <a:xfrm>
                  <a:off x="813" y="954323"/>
                  <a:ext cx="974548" cy="1402080"/>
                </a:xfrm>
                <a:prstGeom prst="rect">
                  <a:avLst/>
                </a:prstGeom>
              </p:spPr>
            </p:pic>
            <p:pic>
              <p:nvPicPr>
                <p:cNvPr id="6" name="Picture 5" descr="A video game screen with a field and a magnifying glass&#10;&#10;AI-generated content may be incorrect.">
                  <a:extLst>
                    <a:ext uri="{FF2B5EF4-FFF2-40B4-BE49-F238E27FC236}">
                      <a16:creationId xmlns:a16="http://schemas.microsoft.com/office/drawing/2014/main" id="{4D472E54-C355-F6BF-DE44-46248A5D88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0007" t="52352" b="13032"/>
                <a:stretch>
                  <a:fillRect/>
                </a:stretch>
              </p:blipFill>
              <p:spPr>
                <a:xfrm>
                  <a:off x="914805" y="954324"/>
                  <a:ext cx="913589" cy="1402079"/>
                </a:xfrm>
                <a:prstGeom prst="rect">
                  <a:avLst/>
                </a:prstGeom>
              </p:spPr>
            </p:pic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30D5EDAB-02B8-1602-C3B8-9617F3EE0667}"/>
                  </a:ext>
                </a:extLst>
              </p:cNvPr>
              <p:cNvGrpSpPr/>
              <p:nvPr/>
            </p:nvGrpSpPr>
            <p:grpSpPr>
              <a:xfrm>
                <a:off x="676760" y="3396195"/>
                <a:ext cx="3689552" cy="1838690"/>
                <a:chOff x="663760" y="3500086"/>
                <a:chExt cx="3470180" cy="1729366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5776D845-872D-A550-2F7E-4631522BA3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36185" r="31082"/>
                <a:stretch/>
              </p:blipFill>
              <p:spPr>
                <a:xfrm>
                  <a:off x="2820046" y="3500087"/>
                  <a:ext cx="1313894" cy="1729365"/>
                </a:xfrm>
                <a:prstGeom prst="rect">
                  <a:avLst/>
                </a:prstGeom>
              </p:spPr>
            </p:pic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26F96731-A573-4CA1-2C6A-E884A9418D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70064"/>
                <a:stretch/>
              </p:blipFill>
              <p:spPr>
                <a:xfrm>
                  <a:off x="1843497" y="3500086"/>
                  <a:ext cx="1201593" cy="1729365"/>
                </a:xfrm>
                <a:prstGeom prst="rect">
                  <a:avLst/>
                </a:prstGeom>
              </p:spPr>
            </p:pic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568A7B98-C01E-E67F-AE65-0CB7BCD3B6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r="67267"/>
                <a:stretch>
                  <a:fillRect/>
                </a:stretch>
              </p:blipFill>
              <p:spPr>
                <a:xfrm>
                  <a:off x="663760" y="3500086"/>
                  <a:ext cx="1313895" cy="1729365"/>
                </a:xfrm>
                <a:prstGeom prst="rect">
                  <a:avLst/>
                </a:prstGeom>
              </p:spPr>
            </p:pic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25D195A2-B456-1EA2-6491-2FE2C6E3B986}"/>
                  </a:ext>
                </a:extLst>
              </p:cNvPr>
              <p:cNvGrpSpPr/>
              <p:nvPr/>
            </p:nvGrpSpPr>
            <p:grpSpPr>
              <a:xfrm>
                <a:off x="5816251" y="3396195"/>
                <a:ext cx="2605621" cy="1861605"/>
                <a:chOff x="5816251" y="3396195"/>
                <a:chExt cx="2605621" cy="1861605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A72943E0-D909-4F43-CBFC-C1A655002EDC}"/>
                    </a:ext>
                  </a:extLst>
                </p:cNvPr>
                <p:cNvGrpSpPr/>
                <p:nvPr/>
              </p:nvGrpSpPr>
              <p:grpSpPr>
                <a:xfrm>
                  <a:off x="5816251" y="3396195"/>
                  <a:ext cx="2605621" cy="1861605"/>
                  <a:chOff x="4362756" y="3191848"/>
                  <a:chExt cx="6279428" cy="4486385"/>
                </a:xfrm>
              </p:grpSpPr>
              <p:grpSp>
                <p:nvGrpSpPr>
                  <p:cNvPr id="4" name="Group 3">
                    <a:extLst>
                      <a:ext uri="{FF2B5EF4-FFF2-40B4-BE49-F238E27FC236}">
                        <a16:creationId xmlns:a16="http://schemas.microsoft.com/office/drawing/2014/main" id="{9AD2A1FD-A209-AD43-8F25-997A04F78ACA}"/>
                      </a:ext>
                    </a:extLst>
                  </p:cNvPr>
                  <p:cNvGrpSpPr/>
                  <p:nvPr/>
                </p:nvGrpSpPr>
                <p:grpSpPr>
                  <a:xfrm>
                    <a:off x="4362757" y="3191848"/>
                    <a:ext cx="6279427" cy="4486385"/>
                    <a:chOff x="4675372" y="1630438"/>
                    <a:chExt cx="6279427" cy="4486385"/>
                  </a:xfrm>
                </p:grpSpPr>
                <p:pic>
                  <p:nvPicPr>
                    <p:cNvPr id="7" name="Picture 4" descr="Roadside Mowing | Anne Arundel County, MD">
                      <a:extLst>
                        <a:ext uri="{FF2B5EF4-FFF2-40B4-BE49-F238E27FC236}">
                          <a16:creationId xmlns:a16="http://schemas.microsoft.com/office/drawing/2014/main" id="{33987036-2430-2BE9-6906-CB0F92DB0F36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675372" y="1630438"/>
                      <a:ext cx="3256588" cy="2442442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9" name="Picture 6" descr="5 Simple Steps To Turn Household Waste Into Compost">
                      <a:extLst>
                        <a:ext uri="{FF2B5EF4-FFF2-40B4-BE49-F238E27FC236}">
                          <a16:creationId xmlns:a16="http://schemas.microsoft.com/office/drawing/2014/main" id="{87E90D64-77CD-CA05-F3A1-AFC3D865945E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b="21113"/>
                    <a:stretch>
                      <a:fillRect/>
                    </a:stretch>
                  </p:blipFill>
                  <p:spPr bwMode="auto">
                    <a:xfrm>
                      <a:off x="7931960" y="4072875"/>
                      <a:ext cx="3022839" cy="2043948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10" name="Picture 8" descr="How slats aid cow foot health and slurry storage - Farmers Weekly">
                      <a:extLst>
                        <a:ext uri="{FF2B5EF4-FFF2-40B4-BE49-F238E27FC236}">
                          <a16:creationId xmlns:a16="http://schemas.microsoft.com/office/drawing/2014/main" id="{DB84BE30-9EE4-F06B-14B7-29C3DE6178E3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r="30183"/>
                    <a:stretch>
                      <a:fillRect/>
                    </a:stretch>
                  </p:blipFill>
                  <p:spPr bwMode="auto">
                    <a:xfrm>
                      <a:off x="7924614" y="1630438"/>
                      <a:ext cx="3030185" cy="2442439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  <p:pic>
                <p:nvPicPr>
                  <p:cNvPr id="11" name="Picture 10" descr="A screenshot of a video game&#10;&#10;Description automatically generated">
                    <a:extLst>
                      <a:ext uri="{FF2B5EF4-FFF2-40B4-BE49-F238E27FC236}">
                        <a16:creationId xmlns:a16="http://schemas.microsoft.com/office/drawing/2014/main" id="{3049672D-510E-D28E-7D2F-682F767DB27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8"/>
                  <a:srcRect l="48958" t="17350" r="26965" b="56643"/>
                  <a:stretch>
                    <a:fillRect/>
                  </a:stretch>
                </p:blipFill>
                <p:spPr>
                  <a:xfrm>
                    <a:off x="4362756" y="5634287"/>
                    <a:ext cx="3239825" cy="2043946"/>
                  </a:xfrm>
                  <a:custGeom>
                    <a:avLst/>
                    <a:gdLst>
                      <a:gd name="connsiteX0" fmla="*/ 7226584 w 7535205"/>
                      <a:gd name="connsiteY0" fmla="*/ 1592356 h 4114842"/>
                      <a:gd name="connsiteX1" fmla="*/ 7226584 w 7535205"/>
                      <a:gd name="connsiteY1" fmla="*/ 1618548 h 4114842"/>
                      <a:gd name="connsiteX2" fmla="*/ 6553349 w 7535205"/>
                      <a:gd name="connsiteY2" fmla="*/ 1618548 h 4114842"/>
                      <a:gd name="connsiteX3" fmla="*/ 6553349 w 7535205"/>
                      <a:gd name="connsiteY3" fmla="*/ 1844767 h 4114842"/>
                      <a:gd name="connsiteX4" fmla="*/ 7399501 w 7535205"/>
                      <a:gd name="connsiteY4" fmla="*/ 1844767 h 4114842"/>
                      <a:gd name="connsiteX5" fmla="*/ 7399501 w 7535205"/>
                      <a:gd name="connsiteY5" fmla="*/ 1682843 h 4114842"/>
                      <a:gd name="connsiteX6" fmla="*/ 7408406 w 7535205"/>
                      <a:gd name="connsiteY6" fmla="*/ 1682843 h 4114842"/>
                      <a:gd name="connsiteX7" fmla="*/ 7408406 w 7535205"/>
                      <a:gd name="connsiteY7" fmla="*/ 1592356 h 4114842"/>
                      <a:gd name="connsiteX8" fmla="*/ 0 w 7535205"/>
                      <a:gd name="connsiteY8" fmla="*/ 0 h 4114842"/>
                      <a:gd name="connsiteX9" fmla="*/ 7535205 w 7535205"/>
                      <a:gd name="connsiteY9" fmla="*/ 0 h 4114842"/>
                      <a:gd name="connsiteX10" fmla="*/ 7535205 w 7535205"/>
                      <a:gd name="connsiteY10" fmla="*/ 4114842 h 4114842"/>
                      <a:gd name="connsiteX11" fmla="*/ 0 w 7535205"/>
                      <a:gd name="connsiteY11" fmla="*/ 4114842 h 41148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7535205" h="4114842">
                        <a:moveTo>
                          <a:pt x="7226584" y="1592356"/>
                        </a:moveTo>
                        <a:lnTo>
                          <a:pt x="7226584" y="1618548"/>
                        </a:lnTo>
                        <a:lnTo>
                          <a:pt x="6553349" y="1618548"/>
                        </a:lnTo>
                        <a:lnTo>
                          <a:pt x="6553349" y="1844767"/>
                        </a:lnTo>
                        <a:lnTo>
                          <a:pt x="7399501" y="1844767"/>
                        </a:lnTo>
                        <a:lnTo>
                          <a:pt x="7399501" y="1682843"/>
                        </a:lnTo>
                        <a:lnTo>
                          <a:pt x="7408406" y="1682843"/>
                        </a:lnTo>
                        <a:lnTo>
                          <a:pt x="7408406" y="1592356"/>
                        </a:lnTo>
                        <a:close/>
                        <a:moveTo>
                          <a:pt x="0" y="0"/>
                        </a:moveTo>
                        <a:lnTo>
                          <a:pt x="7535205" y="0"/>
                        </a:lnTo>
                        <a:lnTo>
                          <a:pt x="7535205" y="4114842"/>
                        </a:lnTo>
                        <a:lnTo>
                          <a:pt x="0" y="4114842"/>
                        </a:lnTo>
                        <a:close/>
                      </a:path>
                    </a:pathLst>
                  </a:custGeom>
                </p:spPr>
              </p:pic>
            </p:grp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F0780266-D244-F7B4-C0AD-25ACFBC40964}"/>
                    </a:ext>
                  </a:extLst>
                </p:cNvPr>
                <p:cNvSpPr/>
                <p:nvPr/>
              </p:nvSpPr>
              <p:spPr>
                <a:xfrm>
                  <a:off x="6311900" y="4600575"/>
                  <a:ext cx="173049" cy="10159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</p:grp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B502BA1-0589-CBF8-D484-E9AFE48CD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r="15335" b="35022"/>
            <a:stretch>
              <a:fillRect/>
            </a:stretch>
          </p:blipFill>
          <p:spPr>
            <a:xfrm>
              <a:off x="5305917" y="950877"/>
              <a:ext cx="3115955" cy="20675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98869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FF1A9-9F05-BF47-623D-CA69FEB1D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logo with text and green leaves&#10;&#10;AI-generated content may be incorrect.">
            <a:extLst>
              <a:ext uri="{FF2B5EF4-FFF2-40B4-BE49-F238E27FC236}">
                <a16:creationId xmlns:a16="http://schemas.microsoft.com/office/drawing/2014/main" id="{FEEA8C5B-FDE8-7FA7-812B-E105437D5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60" y="6257290"/>
            <a:ext cx="970280" cy="549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B8386E0-F1DD-62C7-DE8A-9D40CC31D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9100" y="6257289"/>
            <a:ext cx="1371600" cy="476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 video game screen with a field and a magnifying glass&#10;&#10;AI-generated content may be incorrect.">
            <a:extLst>
              <a:ext uri="{FF2B5EF4-FFF2-40B4-BE49-F238E27FC236}">
                <a16:creationId xmlns:a16="http://schemas.microsoft.com/office/drawing/2014/main" id="{2A022EB0-D509-53D3-4DE3-89AD19C027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" y="728803"/>
            <a:ext cx="12189836" cy="54003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1E65E3-5692-3B9E-B3CD-ECFECE1E0286}"/>
              </a:ext>
            </a:extLst>
          </p:cNvPr>
          <p:cNvSpPr txBox="1"/>
          <p:nvPr/>
        </p:nvSpPr>
        <p:spPr>
          <a:xfrm>
            <a:off x="245098" y="75415"/>
            <a:ext cx="11877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3200" dirty="0">
                <a:solidFill>
                  <a:prstClr val="black"/>
                </a:solidFill>
                <a:latin typeface="Aptos" panose="02110004020202020204"/>
              </a:rPr>
              <a:t>N</a:t>
            </a:r>
            <a:r>
              <a:rPr lang="en-US" sz="3200" dirty="0">
                <a:solidFill>
                  <a:prstClr val="black">
                    <a:lumMod val="65000"/>
                    <a:lumOff val="35000"/>
                  </a:prstClr>
                </a:solidFill>
                <a:latin typeface="Aptos" panose="02110004020202020204"/>
              </a:rPr>
              <a:t>ovel</a:t>
            </a:r>
            <a:r>
              <a:rPr lang="en-US" sz="3200" dirty="0">
                <a:solidFill>
                  <a:prstClr val="black"/>
                </a:solidFill>
                <a:latin typeface="Aptos" panose="02110004020202020204"/>
              </a:rPr>
              <a:t> E</a:t>
            </a:r>
            <a:r>
              <a:rPr lang="en-US" sz="3200" dirty="0">
                <a:solidFill>
                  <a:prstClr val="black">
                    <a:lumMod val="65000"/>
                    <a:lumOff val="35000"/>
                  </a:prstClr>
                </a:solidFill>
                <a:latin typeface="Aptos" panose="02110004020202020204"/>
              </a:rPr>
              <a:t>ngineered</a:t>
            </a:r>
            <a:r>
              <a:rPr lang="en-US" sz="3200" dirty="0">
                <a:solidFill>
                  <a:prstClr val="black"/>
                </a:solidFill>
                <a:latin typeface="Aptos" panose="02110004020202020204"/>
              </a:rPr>
              <a:t> R</a:t>
            </a:r>
            <a:r>
              <a:rPr lang="en-US" sz="3200" dirty="0">
                <a:solidFill>
                  <a:prstClr val="black">
                    <a:lumMod val="65000"/>
                    <a:lumOff val="35000"/>
                  </a:prstClr>
                </a:solidFill>
                <a:latin typeface="Aptos" panose="02110004020202020204"/>
              </a:rPr>
              <a:t>esources</a:t>
            </a:r>
            <a:r>
              <a:rPr lang="en-US" sz="3200" dirty="0">
                <a:solidFill>
                  <a:prstClr val="black"/>
                </a:solidFill>
                <a:latin typeface="Aptos" panose="02110004020202020204"/>
              </a:rPr>
              <a:t> T</a:t>
            </a:r>
            <a:r>
              <a:rPr lang="en-US" sz="3200" dirty="0">
                <a:solidFill>
                  <a:prstClr val="black">
                    <a:lumMod val="65000"/>
                    <a:lumOff val="35000"/>
                  </a:prstClr>
                </a:solidFill>
                <a:latin typeface="Aptos" panose="02110004020202020204"/>
              </a:rPr>
              <a:t>argeting</a:t>
            </a:r>
            <a:r>
              <a:rPr lang="en-US" sz="3200" dirty="0">
                <a:solidFill>
                  <a:prstClr val="black"/>
                </a:solidFill>
                <a:latin typeface="Aptos" panose="02110004020202020204"/>
              </a:rPr>
              <a:t> H</a:t>
            </a:r>
            <a:r>
              <a:rPr lang="en-US" sz="3200" dirty="0">
                <a:solidFill>
                  <a:prstClr val="black">
                    <a:lumMod val="65000"/>
                    <a:lumOff val="35000"/>
                  </a:prstClr>
                </a:solidFill>
                <a:latin typeface="Aptos" panose="02110004020202020204"/>
              </a:rPr>
              <a:t>olistic</a:t>
            </a:r>
            <a:r>
              <a:rPr lang="en-US" sz="3200" dirty="0">
                <a:solidFill>
                  <a:prstClr val="black"/>
                </a:solidFill>
                <a:latin typeface="Aptos" panose="02110004020202020204"/>
              </a:rPr>
              <a:t> U</a:t>
            </a:r>
            <a:r>
              <a:rPr lang="en-US" sz="3200" dirty="0">
                <a:solidFill>
                  <a:prstClr val="black">
                    <a:lumMod val="65000"/>
                    <a:lumOff val="35000"/>
                  </a:prstClr>
                </a:solidFill>
                <a:latin typeface="Aptos" panose="02110004020202020204"/>
              </a:rPr>
              <a:t>se</a:t>
            </a:r>
            <a:r>
              <a:rPr lang="en-US" sz="320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3200" dirty="0">
                <a:solidFill>
                  <a:prstClr val="black">
                    <a:lumMod val="65000"/>
                    <a:lumOff val="35000"/>
                  </a:prstClr>
                </a:solidFill>
                <a:latin typeface="Aptos" panose="02110004020202020204"/>
              </a:rPr>
              <a:t>of</a:t>
            </a:r>
            <a:r>
              <a:rPr lang="en-US" sz="3200" dirty="0">
                <a:solidFill>
                  <a:prstClr val="black"/>
                </a:solidFill>
                <a:latin typeface="Aptos" panose="02110004020202020204"/>
              </a:rPr>
              <a:t> S</a:t>
            </a:r>
            <a:r>
              <a:rPr lang="en-US" sz="3200" dirty="0">
                <a:solidFill>
                  <a:prstClr val="black">
                    <a:lumMod val="65000"/>
                    <a:lumOff val="35000"/>
                  </a:prstClr>
                </a:solidFill>
                <a:latin typeface="Aptos" panose="02110004020202020204"/>
              </a:rPr>
              <a:t>oil</a:t>
            </a:r>
          </a:p>
        </p:txBody>
      </p:sp>
    </p:spTree>
    <p:extLst>
      <p:ext uri="{BB962C8B-B14F-4D97-AF65-F5344CB8AC3E}">
        <p14:creationId xmlns:p14="http://schemas.microsoft.com/office/powerpoint/2010/main" val="29158644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68D2F-5CC9-D44A-1E94-4EDF64466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F24F923-6426-AEA1-4A8E-2F913CFC3FD7}"/>
              </a:ext>
            </a:extLst>
          </p:cNvPr>
          <p:cNvSpPr/>
          <p:nvPr/>
        </p:nvSpPr>
        <p:spPr>
          <a:xfrm>
            <a:off x="168791" y="4901422"/>
            <a:ext cx="3936000" cy="1926287"/>
          </a:xfrm>
          <a:prstGeom prst="rect">
            <a:avLst/>
          </a:prstGeom>
          <a:solidFill>
            <a:srgbClr val="414688"/>
          </a:solidFill>
          <a:ln w="381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14294" indent="-114294" defTabSz="609570">
              <a:buFont typeface="+mj-lt"/>
              <a:buAutoNum type="arabicPeriod"/>
              <a:defRPr/>
            </a:pPr>
            <a:endParaRPr lang="en-US" sz="1600" kern="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807CB7-0D52-5C8D-6F6E-C9AC0B0BED80}"/>
              </a:ext>
            </a:extLst>
          </p:cNvPr>
          <p:cNvSpPr/>
          <p:nvPr/>
        </p:nvSpPr>
        <p:spPr>
          <a:xfrm>
            <a:off x="4348925" y="2124527"/>
            <a:ext cx="3936000" cy="2771503"/>
          </a:xfrm>
          <a:prstGeom prst="rect">
            <a:avLst/>
          </a:prstGeom>
          <a:solidFill>
            <a:srgbClr val="CAE8AA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09570">
              <a:defRPr/>
            </a:pPr>
            <a:endParaRPr lang="nl-NL" sz="2400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C12A6DA-3902-2EEA-70DB-3ED299AD9C9A}"/>
              </a:ext>
            </a:extLst>
          </p:cNvPr>
          <p:cNvSpPr/>
          <p:nvPr/>
        </p:nvSpPr>
        <p:spPr>
          <a:xfrm>
            <a:off x="179633" y="2084982"/>
            <a:ext cx="3936000" cy="2816439"/>
          </a:xfrm>
          <a:prstGeom prst="rect">
            <a:avLst/>
          </a:prstGeom>
          <a:solidFill>
            <a:srgbClr val="414688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09570">
              <a:defRPr/>
            </a:pPr>
            <a:endParaRPr lang="nl-NL" sz="2400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AA9299-AEFB-6BA9-30C9-66ECE9CBAAF9}"/>
              </a:ext>
            </a:extLst>
          </p:cNvPr>
          <p:cNvSpPr txBox="1"/>
          <p:nvPr/>
        </p:nvSpPr>
        <p:spPr>
          <a:xfrm>
            <a:off x="8485903" y="703808"/>
            <a:ext cx="4736499" cy="297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70"/>
            <a:r>
              <a:rPr lang="el-GR" sz="1333" dirty="0">
                <a:solidFill>
                  <a:prstClr val="black"/>
                </a:solidFill>
                <a:latin typeface="Arial"/>
              </a:rPr>
              <a:t>▲</a:t>
            </a:r>
            <a:r>
              <a:rPr lang="nl-NL" sz="1333" dirty="0">
                <a:solidFill>
                  <a:prstClr val="black"/>
                </a:solidFill>
                <a:latin typeface="Arial"/>
              </a:rPr>
              <a:t>Project gefinancierd door EU/NL-programma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E7D80CC-7465-B9EB-B5CC-A43BA286EF22}"/>
              </a:ext>
            </a:extLst>
          </p:cNvPr>
          <p:cNvSpPr/>
          <p:nvPr/>
        </p:nvSpPr>
        <p:spPr>
          <a:xfrm>
            <a:off x="4348925" y="4886762"/>
            <a:ext cx="3936000" cy="1926287"/>
          </a:xfrm>
          <a:prstGeom prst="rect">
            <a:avLst/>
          </a:prstGeom>
          <a:solidFill>
            <a:srgbClr val="00B050"/>
          </a:solidFill>
          <a:ln w="381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14294" indent="-114294" defTabSz="609570">
              <a:buFont typeface="+mj-lt"/>
              <a:buAutoNum type="arabicPeriod"/>
              <a:defRPr/>
            </a:pPr>
            <a:endParaRPr lang="en-US" sz="1600" kern="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E5EC9D2-5248-F7C2-E925-F17DC79AFA57}"/>
              </a:ext>
            </a:extLst>
          </p:cNvPr>
          <p:cNvSpPr txBox="1"/>
          <p:nvPr/>
        </p:nvSpPr>
        <p:spPr>
          <a:xfrm>
            <a:off x="295290" y="2124527"/>
            <a:ext cx="3858759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 </a:t>
            </a:r>
            <a:r>
              <a:rPr lang="nl-NL" sz="1600" dirty="0">
                <a:solidFill>
                  <a:prstClr val="black"/>
                </a:solidFill>
                <a:latin typeface="Arial"/>
              </a:rPr>
              <a:t>Terugwinning van fosfor uit mest</a:t>
            </a:r>
          </a:p>
          <a:p>
            <a:pPr marL="543956" lvl="1" indent="-304784"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Ece</a:t>
            </a:r>
          </a:p>
          <a:p>
            <a:pPr marL="543956" lvl="1" indent="-304784"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Rok </a:t>
            </a:r>
            <a:r>
              <a:rPr lang="el-GR" sz="1600" dirty="0">
                <a:solidFill>
                  <a:prstClr val="black"/>
                </a:solidFill>
                <a:latin typeface="Avenir Next LT Pro" panose="020B0504020202020204" pitchFamily="34" charset="0"/>
              </a:rPr>
              <a:t>▲</a:t>
            </a:r>
            <a:endParaRPr lang="en-US" sz="1600" dirty="0">
              <a:solidFill>
                <a:prstClr val="black"/>
              </a:solidFill>
              <a:latin typeface="Avenir Next LT Pro" panose="020B0504020202020204" pitchFamily="34" charset="0"/>
            </a:endParaRPr>
          </a:p>
          <a:p>
            <a:pPr marL="543956" lvl="1" indent="-304784"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Lilian </a:t>
            </a:r>
            <a:r>
              <a:rPr lang="el-GR" sz="1600" dirty="0">
                <a:solidFill>
                  <a:prstClr val="black"/>
                </a:solidFill>
                <a:latin typeface="Avenir Next LT Pro" panose="020B0504020202020204" pitchFamily="34" charset="0"/>
              </a:rPr>
              <a:t>▲</a:t>
            </a:r>
            <a:endParaRPr lang="en-US" sz="1600" dirty="0">
              <a:solidFill>
                <a:prstClr val="black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803B666-6BB2-3752-F4F6-0479731E3E16}"/>
              </a:ext>
            </a:extLst>
          </p:cNvPr>
          <p:cNvSpPr txBox="1"/>
          <p:nvPr/>
        </p:nvSpPr>
        <p:spPr>
          <a:xfrm>
            <a:off x="4368583" y="2064278"/>
            <a:ext cx="3534484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693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/>
              </a:rPr>
              <a:t>Verhogen</a:t>
            </a:r>
            <a:r>
              <a:rPr lang="en-US" sz="1600" dirty="0">
                <a:solidFill>
                  <a:prstClr val="black"/>
                </a:solidFill>
                <a:latin typeface="Arial"/>
              </a:rPr>
              <a:t> van EPS-</a:t>
            </a:r>
            <a:r>
              <a:rPr lang="en-US" sz="1600" dirty="0" err="1">
                <a:solidFill>
                  <a:prstClr val="black"/>
                </a:solidFill>
                <a:latin typeface="Arial"/>
              </a:rPr>
              <a:t>productie</a:t>
            </a:r>
            <a:endParaRPr lang="en-US" sz="1600" dirty="0">
              <a:solidFill>
                <a:prstClr val="black"/>
              </a:solidFill>
              <a:latin typeface="Arial"/>
            </a:endParaRPr>
          </a:p>
          <a:p>
            <a:pPr marL="478343" lvl="1" indent="-241289"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Mithat</a:t>
            </a:r>
            <a:endParaRPr lang="nl-NL" sz="1600" dirty="0">
              <a:solidFill>
                <a:prstClr val="black"/>
              </a:solidFill>
              <a:latin typeface="Arial"/>
            </a:endParaRPr>
          </a:p>
          <a:p>
            <a:pPr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 Verbeteren van </a:t>
            </a:r>
            <a:r>
              <a:rPr lang="en-US" sz="1600" dirty="0" err="1">
                <a:solidFill>
                  <a:prstClr val="black"/>
                </a:solidFill>
                <a:latin typeface="Arial"/>
              </a:rPr>
              <a:t>pesticidenafbraak</a:t>
            </a:r>
            <a:endParaRPr lang="nl-NL" sz="1600" dirty="0">
              <a:solidFill>
                <a:prstClr val="black"/>
              </a:solidFill>
              <a:latin typeface="Arial"/>
            </a:endParaRPr>
          </a:p>
          <a:p>
            <a:pPr marL="478343" lvl="1" indent="-241289"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 startAt="2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Marija</a:t>
            </a:r>
            <a:r>
              <a:rPr lang="el-GR" sz="1600" i="1" dirty="0">
                <a:solidFill>
                  <a:prstClr val="black"/>
                </a:solidFill>
                <a:latin typeface="Arial"/>
              </a:rPr>
              <a:t>▲</a:t>
            </a:r>
            <a:endParaRPr lang="nl-NL" sz="1600" i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172AF81-0621-A42B-BA92-BC62D29DBFEA}"/>
              </a:ext>
            </a:extLst>
          </p:cNvPr>
          <p:cNvSpPr txBox="1"/>
          <p:nvPr/>
        </p:nvSpPr>
        <p:spPr>
          <a:xfrm>
            <a:off x="4331342" y="3061349"/>
            <a:ext cx="4113201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 Verbeteren van </a:t>
            </a:r>
            <a:r>
              <a:rPr lang="en-US" sz="1600" dirty="0" err="1">
                <a:solidFill>
                  <a:prstClr val="black"/>
                </a:solidFill>
                <a:latin typeface="Arial"/>
              </a:rPr>
              <a:t>bodemfuncties</a:t>
            </a:r>
            <a:r>
              <a:rPr lang="en-US" sz="1600" dirty="0">
                <a:solidFill>
                  <a:prstClr val="black"/>
                </a:solidFill>
                <a:latin typeface="Arial"/>
              </a:rPr>
              <a:t> (BF)</a:t>
            </a:r>
            <a:endParaRPr lang="nl-NL" sz="1600" dirty="0">
              <a:solidFill>
                <a:prstClr val="black"/>
              </a:solidFill>
              <a:latin typeface="Arial"/>
            </a:endParaRPr>
          </a:p>
          <a:p>
            <a:pPr marL="351350" lvl="1" indent="-112179"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 startAt="3"/>
            </a:pP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  <a:latin typeface="Arial"/>
              </a:rPr>
              <a:t>Begrijpen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 BF </a:t>
            </a:r>
            <a:r>
              <a:rPr lang="el-GR" sz="1600" i="1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▲</a:t>
            </a:r>
            <a:r>
              <a:rPr lang="en-US" sz="1600" i="1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 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(NERTHUS)</a:t>
            </a:r>
            <a:endParaRPr lang="nl-NL" sz="1400" dirty="0">
              <a:solidFill>
                <a:schemeClr val="accent6">
                  <a:lumMod val="75000"/>
                </a:schemeClr>
              </a:solidFill>
              <a:latin typeface="Arial"/>
            </a:endParaRPr>
          </a:p>
          <a:p>
            <a:pPr marL="351350" lvl="1" indent="-112179"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 startAt="3"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Targeting BF</a:t>
            </a:r>
            <a:r>
              <a:rPr lang="el-GR" sz="1600" i="1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▲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 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(NERTHUS)</a:t>
            </a:r>
            <a:endParaRPr lang="nl-NL" sz="1100" dirty="0">
              <a:solidFill>
                <a:schemeClr val="accent6">
                  <a:lumMod val="75000"/>
                </a:schemeClr>
              </a:solidFill>
              <a:latin typeface="Arial"/>
            </a:endParaRPr>
          </a:p>
          <a:p>
            <a:pPr marL="351350" lvl="1" indent="-112179"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 startAt="3"/>
            </a:pP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  <a:latin typeface="Arial"/>
              </a:rPr>
              <a:t>Sturing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 van BF </a:t>
            </a:r>
            <a:r>
              <a:rPr lang="el-GR" sz="1600" i="1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▲</a:t>
            </a:r>
            <a:r>
              <a:rPr lang="en-US" sz="1600" i="1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 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(NERTHUS)</a:t>
            </a:r>
            <a:endParaRPr lang="nl-NL" sz="1600" dirty="0">
              <a:solidFill>
                <a:schemeClr val="accent6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E03C630-70A1-5C57-D237-588DADC55B55}"/>
              </a:ext>
            </a:extLst>
          </p:cNvPr>
          <p:cNvSpPr txBox="1"/>
          <p:nvPr/>
        </p:nvSpPr>
        <p:spPr>
          <a:xfrm>
            <a:off x="2424062" y="5360858"/>
            <a:ext cx="5277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70"/>
            <a:r>
              <a:rPr lang="en-US" sz="4800" dirty="0">
                <a:solidFill>
                  <a:prstClr val="white"/>
                </a:solidFill>
                <a:latin typeface="Arial"/>
              </a:rPr>
              <a:t>?</a:t>
            </a:r>
            <a:endParaRPr lang="nl-NL" sz="480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2701EE1-2555-4ED5-6E0E-693A4CDE7AC1}"/>
              </a:ext>
            </a:extLst>
          </p:cNvPr>
          <p:cNvSpPr txBox="1"/>
          <p:nvPr/>
        </p:nvSpPr>
        <p:spPr>
          <a:xfrm>
            <a:off x="255382" y="4896031"/>
            <a:ext cx="219322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70"/>
            <a:r>
              <a:rPr lang="en-US" sz="1867" dirty="0" err="1">
                <a:solidFill>
                  <a:prstClr val="white"/>
                </a:solidFill>
                <a:latin typeface="Arial"/>
              </a:rPr>
              <a:t>Bedrijven</a:t>
            </a:r>
            <a:r>
              <a:rPr lang="en-US" sz="1867" dirty="0">
                <a:solidFill>
                  <a:prstClr val="white"/>
                </a:solidFill>
                <a:latin typeface="Arial"/>
              </a:rPr>
              <a:t> partners:</a:t>
            </a:r>
            <a:endParaRPr lang="nl-NL" sz="1867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B8512D2-1283-9DC3-6BFA-1BE2F19EB09D}"/>
              </a:ext>
            </a:extLst>
          </p:cNvPr>
          <p:cNvSpPr txBox="1"/>
          <p:nvPr/>
        </p:nvSpPr>
        <p:spPr>
          <a:xfrm>
            <a:off x="4331341" y="4896031"/>
            <a:ext cx="2258952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70"/>
            <a:r>
              <a:rPr lang="en-US" sz="1867" dirty="0" err="1">
                <a:solidFill>
                  <a:prstClr val="white"/>
                </a:solidFill>
                <a:latin typeface="Arial"/>
              </a:rPr>
              <a:t>Bedrijven</a:t>
            </a:r>
            <a:r>
              <a:rPr lang="en-US" sz="1867" dirty="0">
                <a:solidFill>
                  <a:prstClr val="white"/>
                </a:solidFill>
                <a:latin typeface="Arial"/>
              </a:rPr>
              <a:t> partners :</a:t>
            </a:r>
            <a:endParaRPr lang="nl-NL" sz="1867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A8E4AED-5AEA-537E-CE7D-DAD7988BF727}"/>
              </a:ext>
            </a:extLst>
          </p:cNvPr>
          <p:cNvSpPr txBox="1"/>
          <p:nvPr/>
        </p:nvSpPr>
        <p:spPr>
          <a:xfrm>
            <a:off x="245956" y="3148483"/>
            <a:ext cx="39102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/>
              </a:rPr>
              <a:t>Optimalisatie</a:t>
            </a:r>
            <a:r>
              <a:rPr lang="en-US" sz="1600" dirty="0">
                <a:solidFill>
                  <a:prstClr val="black"/>
                </a:solidFill>
                <a:latin typeface="Arial"/>
              </a:rPr>
              <a:t> van </a:t>
            </a:r>
            <a:r>
              <a:rPr lang="en-US" sz="1600" dirty="0" err="1">
                <a:solidFill>
                  <a:prstClr val="black"/>
                </a:solidFill>
                <a:latin typeface="Arial"/>
              </a:rPr>
              <a:t>mestbehandelingen</a:t>
            </a:r>
            <a:endParaRPr lang="nl-NL" sz="1600" dirty="0">
              <a:solidFill>
                <a:prstClr val="black"/>
              </a:solidFill>
              <a:latin typeface="Arial"/>
            </a:endParaRPr>
          </a:p>
          <a:p>
            <a:pPr marL="543956" lvl="1" indent="-304784"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 startAt="4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Lourens</a:t>
            </a:r>
          </a:p>
          <a:p>
            <a:pPr marL="543956" lvl="1" indent="-304784"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 startAt="4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Brenda</a:t>
            </a:r>
            <a:endParaRPr lang="nl-NL" sz="16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15FB897-59C1-5BE6-803B-BF19B3741002}"/>
              </a:ext>
            </a:extLst>
          </p:cNvPr>
          <p:cNvSpPr/>
          <p:nvPr/>
        </p:nvSpPr>
        <p:spPr>
          <a:xfrm>
            <a:off x="4397899" y="5246861"/>
            <a:ext cx="3727005" cy="1508539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0070B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609570">
              <a:defRPr/>
            </a:pPr>
            <a:endParaRPr lang="nl-NL" sz="2400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628479B-C927-0790-A520-6639A329483E}"/>
              </a:ext>
            </a:extLst>
          </p:cNvPr>
          <p:cNvSpPr/>
          <p:nvPr/>
        </p:nvSpPr>
        <p:spPr>
          <a:xfrm>
            <a:off x="179633" y="1014663"/>
            <a:ext cx="3936000" cy="1111357"/>
          </a:xfrm>
          <a:prstGeom prst="rect">
            <a:avLst/>
          </a:prstGeom>
          <a:solidFill>
            <a:srgbClr val="414688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09570">
              <a:defRPr/>
            </a:pPr>
            <a:r>
              <a:rPr lang="nl-NL" sz="1867" kern="0" dirty="0">
                <a:solidFill>
                  <a:prstClr val="white"/>
                </a:solidFill>
                <a:latin typeface="Arial"/>
              </a:rPr>
              <a:t>Geïngineerde bodemverbeteraars voor veerkrachtige bodems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52B9142-49E7-E8ED-C352-691BE62A7C2F}"/>
              </a:ext>
            </a:extLst>
          </p:cNvPr>
          <p:cNvSpPr/>
          <p:nvPr/>
        </p:nvSpPr>
        <p:spPr>
          <a:xfrm>
            <a:off x="4348926" y="1013171"/>
            <a:ext cx="3935999" cy="1111357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09570">
              <a:defRPr/>
            </a:pPr>
            <a:r>
              <a:rPr lang="nl-NL" sz="1867" kern="0" dirty="0">
                <a:solidFill>
                  <a:prstClr val="white"/>
                </a:solidFill>
                <a:latin typeface="Arial"/>
              </a:rPr>
              <a:t>Sturing van het bodemmicrobioom voor een veerkrachtige bodem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80E8942-120A-77C6-C574-78F4C6D1EEB2}"/>
              </a:ext>
            </a:extLst>
          </p:cNvPr>
          <p:cNvSpPr/>
          <p:nvPr/>
        </p:nvSpPr>
        <p:spPr>
          <a:xfrm>
            <a:off x="179633" y="1013170"/>
            <a:ext cx="3936000" cy="5811540"/>
          </a:xfrm>
          <a:prstGeom prst="rect">
            <a:avLst/>
          </a:prstGeom>
          <a:noFill/>
          <a:ln w="28575" cap="flat" cmpd="sng" algn="ctr">
            <a:solidFill>
              <a:srgbClr val="223B6C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609570">
              <a:defRPr/>
            </a:pPr>
            <a:endParaRPr lang="nl-NL" sz="2400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4C67FF8-D244-3CC8-C559-59A11D138564}"/>
              </a:ext>
            </a:extLst>
          </p:cNvPr>
          <p:cNvSpPr/>
          <p:nvPr/>
        </p:nvSpPr>
        <p:spPr>
          <a:xfrm>
            <a:off x="4348924" y="1013170"/>
            <a:ext cx="3936000" cy="5799879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609570">
              <a:defRPr/>
            </a:pPr>
            <a:endParaRPr lang="nl-NL" sz="2400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0C7F372-FA5D-189D-B443-41F66E682AE2}"/>
              </a:ext>
            </a:extLst>
          </p:cNvPr>
          <p:cNvSpPr/>
          <p:nvPr/>
        </p:nvSpPr>
        <p:spPr>
          <a:xfrm>
            <a:off x="377106" y="5260470"/>
            <a:ext cx="3597345" cy="1494929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0070B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609570">
              <a:defRPr/>
            </a:pPr>
            <a:endParaRPr lang="nl-NL" sz="2400" kern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F83A7095-44E9-2C39-2066-6B3A0B932E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023"/>
          <a:stretch/>
        </p:blipFill>
        <p:spPr>
          <a:xfrm>
            <a:off x="1560863" y="5920871"/>
            <a:ext cx="1567191" cy="356119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3B65DC61-2E72-9BF1-F136-B85467AF2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103" y="6006566"/>
            <a:ext cx="1043568" cy="577385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71E7596A-9157-48E2-1A90-EBBBB9F4AB7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709" r="57487"/>
          <a:stretch/>
        </p:blipFill>
        <p:spPr>
          <a:xfrm>
            <a:off x="3068697" y="5864653"/>
            <a:ext cx="872783" cy="468552"/>
          </a:xfrm>
          <a:prstGeom prst="rect">
            <a:avLst/>
          </a:prstGeom>
        </p:spPr>
      </p:pic>
      <p:pic>
        <p:nvPicPr>
          <p:cNvPr id="63" name="Picture 2" descr="Boer en natuur Fryslan | BoerenNatuur Fryslân">
            <a:extLst>
              <a:ext uri="{FF2B5EF4-FFF2-40B4-BE49-F238E27FC236}">
                <a16:creationId xmlns:a16="http://schemas.microsoft.com/office/drawing/2014/main" id="{943AC2FE-A9BD-E800-069F-CCFFD9115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773" y="5285871"/>
            <a:ext cx="1067459" cy="40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C34CB080-CCC2-EAB7-66F6-56C4927686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313" y="5368432"/>
            <a:ext cx="1227679" cy="641021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190578E0-9041-3B72-1BF9-1D65C52FD644}"/>
              </a:ext>
            </a:extLst>
          </p:cNvPr>
          <p:cNvSpPr txBox="1"/>
          <p:nvPr/>
        </p:nvSpPr>
        <p:spPr>
          <a:xfrm>
            <a:off x="1309723" y="6323224"/>
            <a:ext cx="269345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70"/>
            <a:r>
              <a:rPr lang="en-US" sz="2133" dirty="0" err="1">
                <a:solidFill>
                  <a:srgbClr val="223B6C"/>
                </a:solidFill>
                <a:latin typeface="Arial"/>
              </a:rPr>
              <a:t>Nieuwe</a:t>
            </a:r>
            <a:r>
              <a:rPr lang="en-US" sz="2133" dirty="0">
                <a:solidFill>
                  <a:srgbClr val="223B6C"/>
                </a:solidFill>
                <a:latin typeface="Arial"/>
              </a:rPr>
              <a:t> </a:t>
            </a:r>
            <a:r>
              <a:rPr lang="en-US" sz="2133" dirty="0" err="1">
                <a:solidFill>
                  <a:srgbClr val="223B6C"/>
                </a:solidFill>
                <a:latin typeface="Arial"/>
              </a:rPr>
              <a:t>organisaties</a:t>
            </a:r>
            <a:endParaRPr lang="nl-NL" sz="2133" dirty="0">
              <a:solidFill>
                <a:srgbClr val="223B6C"/>
              </a:solidFill>
              <a:latin typeface="Arial"/>
            </a:endParaRPr>
          </a:p>
        </p:txBody>
      </p:sp>
      <p:pic>
        <p:nvPicPr>
          <p:cNvPr id="70" name="Picture 2" descr="Boer en natuur Fryslan | BoerenNatuur Fryslân">
            <a:extLst>
              <a:ext uri="{FF2B5EF4-FFF2-40B4-BE49-F238E27FC236}">
                <a16:creationId xmlns:a16="http://schemas.microsoft.com/office/drawing/2014/main" id="{329FF21B-EC32-FB93-9FDC-032F8F0E1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575" y="5425400"/>
            <a:ext cx="1067459" cy="40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4FE30696-E998-3D14-D515-6BA686AE07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30424" y="5378941"/>
            <a:ext cx="1650512" cy="277271"/>
          </a:xfrm>
          <a:prstGeom prst="rect">
            <a:avLst/>
          </a:prstGeom>
          <a:ln>
            <a:noFill/>
          </a:ln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75362FFA-9B60-093C-1409-4D37D1A873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71642" y="6272339"/>
            <a:ext cx="1075585" cy="444949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6D0E8149-7A93-ECEB-0834-AA3FBF4A5AFF}"/>
              </a:ext>
            </a:extLst>
          </p:cNvPr>
          <p:cNvSpPr txBox="1"/>
          <p:nvPr/>
        </p:nvSpPr>
        <p:spPr>
          <a:xfrm>
            <a:off x="5409249" y="6318839"/>
            <a:ext cx="2646878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70"/>
            <a:r>
              <a:rPr lang="en-US" sz="2133" dirty="0" err="1">
                <a:solidFill>
                  <a:srgbClr val="00B050"/>
                </a:solidFill>
                <a:latin typeface="Arial"/>
              </a:rPr>
              <a:t>Nieuwe</a:t>
            </a:r>
            <a:r>
              <a:rPr lang="en-US" sz="2133" dirty="0">
                <a:solidFill>
                  <a:srgbClr val="00B050"/>
                </a:solidFill>
                <a:latin typeface="Arial"/>
              </a:rPr>
              <a:t> </a:t>
            </a:r>
            <a:r>
              <a:rPr lang="en-US" sz="2133" dirty="0" err="1">
                <a:solidFill>
                  <a:srgbClr val="00B050"/>
                </a:solidFill>
                <a:latin typeface="Arial"/>
              </a:rPr>
              <a:t>organisaties</a:t>
            </a:r>
            <a:endParaRPr lang="nl-NL" sz="2133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2FCC0D5-650F-9776-CCEC-FD66D1957F98}"/>
              </a:ext>
            </a:extLst>
          </p:cNvPr>
          <p:cNvSpPr txBox="1"/>
          <p:nvPr/>
        </p:nvSpPr>
        <p:spPr>
          <a:xfrm>
            <a:off x="237249" y="4006847"/>
            <a:ext cx="3910257" cy="572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/>
              </a:rPr>
              <a:t>Optimalisatie</a:t>
            </a:r>
            <a:r>
              <a:rPr lang="en-US" sz="1600" dirty="0">
                <a:solidFill>
                  <a:prstClr val="black"/>
                </a:solidFill>
                <a:latin typeface="Arial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/>
              </a:rPr>
              <a:t>mensenmest</a:t>
            </a:r>
            <a:r>
              <a:rPr lang="en-US" sz="1600" dirty="0">
                <a:solidFill>
                  <a:prstClr val="black"/>
                </a:solidFill>
                <a:latin typeface="Arial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Arial"/>
              </a:rPr>
              <a:t>toepassing</a:t>
            </a:r>
            <a:endParaRPr lang="nl-NL" sz="1600" dirty="0">
              <a:solidFill>
                <a:prstClr val="black"/>
              </a:solidFill>
              <a:latin typeface="Arial"/>
            </a:endParaRPr>
          </a:p>
          <a:p>
            <a:pPr marL="582063" lvl="1" indent="-342891"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 startAt="6"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SBO (nog te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  <a:latin typeface="Arial"/>
              </a:rPr>
              <a:t>bepalen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)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017F7AB-5B17-D8D1-1800-D4D5022CD0F4}"/>
              </a:ext>
            </a:extLst>
          </p:cNvPr>
          <p:cNvSpPr txBox="1"/>
          <p:nvPr/>
        </p:nvSpPr>
        <p:spPr>
          <a:xfrm>
            <a:off x="4347801" y="4091018"/>
            <a:ext cx="41132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 Data based function precision with AI</a:t>
            </a:r>
            <a:endParaRPr lang="nl-NL" sz="1600" dirty="0">
              <a:solidFill>
                <a:prstClr val="black"/>
              </a:solidFill>
              <a:latin typeface="Arial"/>
            </a:endParaRPr>
          </a:p>
          <a:p>
            <a:pPr marL="582063" lvl="1" indent="-342891"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 startAt="6"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SBO (nog te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  <a:latin typeface="Arial"/>
              </a:rPr>
              <a:t>bepalen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)</a:t>
            </a:r>
          </a:p>
          <a:p>
            <a:pPr marL="582063" lvl="1" indent="-342891"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 startAt="6"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SBO (nog te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  <a:latin typeface="Arial"/>
              </a:rPr>
              <a:t>bepalen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)</a:t>
            </a:r>
            <a:endParaRPr lang="nl-NL" sz="1600" dirty="0">
              <a:solidFill>
                <a:schemeClr val="accent6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258653D-5391-8021-094B-860E41A502BA}"/>
              </a:ext>
            </a:extLst>
          </p:cNvPr>
          <p:cNvSpPr/>
          <p:nvPr/>
        </p:nvSpPr>
        <p:spPr>
          <a:xfrm>
            <a:off x="8528937" y="1013169"/>
            <a:ext cx="3360000" cy="998400"/>
          </a:xfrm>
          <a:custGeom>
            <a:avLst/>
            <a:gdLst>
              <a:gd name="connsiteX0" fmla="*/ 0 w 2434511"/>
              <a:gd name="connsiteY0" fmla="*/ 0 h 748800"/>
              <a:gd name="connsiteX1" fmla="*/ 2434511 w 2434511"/>
              <a:gd name="connsiteY1" fmla="*/ 0 h 748800"/>
              <a:gd name="connsiteX2" fmla="*/ 2434511 w 2434511"/>
              <a:gd name="connsiteY2" fmla="*/ 748800 h 748800"/>
              <a:gd name="connsiteX3" fmla="*/ 0 w 2434511"/>
              <a:gd name="connsiteY3" fmla="*/ 748800 h 748800"/>
              <a:gd name="connsiteX4" fmla="*/ 0 w 2434511"/>
              <a:gd name="connsiteY4" fmla="*/ 0 h 74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4511" h="748800">
                <a:moveTo>
                  <a:pt x="0" y="0"/>
                </a:moveTo>
                <a:lnTo>
                  <a:pt x="2434511" y="0"/>
                </a:lnTo>
                <a:lnTo>
                  <a:pt x="2434511" y="748800"/>
                </a:lnTo>
                <a:lnTo>
                  <a:pt x="0" y="748800"/>
                </a:lnTo>
                <a:lnTo>
                  <a:pt x="0" y="0"/>
                </a:lnTo>
                <a:close/>
              </a:path>
            </a:pathLst>
          </a:custGeom>
          <a:solidFill>
            <a:srgbClr val="414688">
              <a:hueOff val="-10694020"/>
              <a:satOff val="46270"/>
              <a:lumOff val="7450"/>
              <a:alphaOff val="0"/>
            </a:srgbClr>
          </a:solidFill>
          <a:ln w="25400" cap="flat" cmpd="sng" algn="ctr">
            <a:solidFill>
              <a:srgbClr val="414688">
                <a:hueOff val="-10694020"/>
                <a:satOff val="46270"/>
                <a:lumOff val="7450"/>
                <a:alphaOff val="0"/>
              </a:srgbClr>
            </a:solidFill>
            <a:prstDash val="solid"/>
          </a:ln>
          <a:effectLst/>
        </p:spPr>
        <p:txBody>
          <a:bodyPr spcFirstLastPara="0" vert="horz" wrap="square" lIns="113792" tIns="65024" rIns="113792" bIns="65024" numCol="1" spcCol="1270" anchor="ctr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867" kern="0" dirty="0" err="1">
                <a:solidFill>
                  <a:prstClr val="white"/>
                </a:solidFill>
                <a:latin typeface="Arial"/>
              </a:rPr>
              <a:t>Gezonder</a:t>
            </a:r>
            <a:r>
              <a:rPr lang="en-US" sz="1867" kern="0" dirty="0">
                <a:solidFill>
                  <a:prstClr val="white"/>
                </a:solidFill>
                <a:latin typeface="Arial"/>
              </a:rPr>
              <a:t> </a:t>
            </a:r>
            <a:r>
              <a:rPr lang="en-US" sz="1867" kern="0" dirty="0" err="1">
                <a:solidFill>
                  <a:prstClr val="white"/>
                </a:solidFill>
                <a:latin typeface="Arial"/>
              </a:rPr>
              <a:t>en</a:t>
            </a:r>
            <a:r>
              <a:rPr lang="en-US" sz="1867" kern="0" dirty="0">
                <a:solidFill>
                  <a:prstClr val="white"/>
                </a:solidFill>
                <a:latin typeface="Arial"/>
              </a:rPr>
              <a:t> </a:t>
            </a:r>
            <a:r>
              <a:rPr lang="en-US" sz="1867" kern="0" dirty="0" err="1">
                <a:solidFill>
                  <a:prstClr val="white"/>
                </a:solidFill>
                <a:latin typeface="Arial"/>
              </a:rPr>
              <a:t>voedzamer</a:t>
            </a:r>
            <a:r>
              <a:rPr lang="en-US" sz="1867" kern="0" dirty="0">
                <a:solidFill>
                  <a:prstClr val="white"/>
                </a:solidFill>
                <a:latin typeface="Arial"/>
              </a:rPr>
              <a:t> landbouw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287D8C7-6DC8-76BE-2E32-7DF47DDD3F13}"/>
              </a:ext>
            </a:extLst>
          </p:cNvPr>
          <p:cNvSpPr/>
          <p:nvPr/>
        </p:nvSpPr>
        <p:spPr>
          <a:xfrm>
            <a:off x="8528937" y="2041667"/>
            <a:ext cx="3360000" cy="2786876"/>
          </a:xfrm>
          <a:custGeom>
            <a:avLst/>
            <a:gdLst>
              <a:gd name="connsiteX0" fmla="*/ 0 w 2434511"/>
              <a:gd name="connsiteY0" fmla="*/ 0 h 1141920"/>
              <a:gd name="connsiteX1" fmla="*/ 2434511 w 2434511"/>
              <a:gd name="connsiteY1" fmla="*/ 0 h 1141920"/>
              <a:gd name="connsiteX2" fmla="*/ 2434511 w 2434511"/>
              <a:gd name="connsiteY2" fmla="*/ 1141920 h 1141920"/>
              <a:gd name="connsiteX3" fmla="*/ 0 w 2434511"/>
              <a:gd name="connsiteY3" fmla="*/ 1141920 h 1141920"/>
              <a:gd name="connsiteX4" fmla="*/ 0 w 2434511"/>
              <a:gd name="connsiteY4" fmla="*/ 0 h 114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4511" h="1141920">
                <a:moveTo>
                  <a:pt x="0" y="0"/>
                </a:moveTo>
                <a:lnTo>
                  <a:pt x="2434511" y="0"/>
                </a:lnTo>
                <a:lnTo>
                  <a:pt x="2434511" y="1141920"/>
                </a:lnTo>
                <a:lnTo>
                  <a:pt x="0" y="1141920"/>
                </a:lnTo>
                <a:lnTo>
                  <a:pt x="0" y="0"/>
                </a:lnTo>
                <a:close/>
              </a:path>
            </a:pathLst>
          </a:custGeom>
          <a:solidFill>
            <a:srgbClr val="414688">
              <a:tint val="40000"/>
              <a:alpha val="90000"/>
              <a:hueOff val="-10906424"/>
              <a:satOff val="43495"/>
              <a:lumOff val="4007"/>
              <a:alphaOff val="0"/>
            </a:srgbClr>
          </a:solidFill>
          <a:ln w="25400" cap="flat" cmpd="sng" algn="ctr">
            <a:solidFill>
              <a:srgbClr val="414688">
                <a:tint val="40000"/>
                <a:alpha val="90000"/>
                <a:hueOff val="-10906424"/>
                <a:satOff val="43495"/>
                <a:lumOff val="4007"/>
                <a:alphaOff val="0"/>
              </a:srgbClr>
            </a:solidFill>
            <a:prstDash val="solid"/>
          </a:ln>
          <a:effectLst/>
        </p:spPr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152392" lvl="1" indent="-152392"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defRPr/>
            </a:pPr>
            <a:endParaRPr lang="nl-NL" sz="1600" kern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/>
            </a:endParaRPr>
          </a:p>
          <a:p>
            <a:pPr marL="152392" lvl="1" indent="-152392"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defRPr/>
            </a:pPr>
            <a:endParaRPr lang="nl-NL" sz="1600" kern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2963B3-99E5-E6DD-BCE0-9771B5A7FA61}"/>
              </a:ext>
            </a:extLst>
          </p:cNvPr>
          <p:cNvSpPr/>
          <p:nvPr/>
        </p:nvSpPr>
        <p:spPr>
          <a:xfrm>
            <a:off x="8528937" y="4811926"/>
            <a:ext cx="3360000" cy="1991719"/>
          </a:xfrm>
          <a:prstGeom prst="rect">
            <a:avLst/>
          </a:prstGeom>
          <a:solidFill>
            <a:srgbClr val="D9D116"/>
          </a:solidFill>
          <a:ln>
            <a:noFill/>
          </a:ln>
          <a:effectLst/>
        </p:spPr>
        <p:txBody>
          <a:bodyPr rtlCol="0" anchor="ctr"/>
          <a:lstStyle/>
          <a:p>
            <a:pPr defTabSz="609570">
              <a:defRPr/>
            </a:pPr>
            <a:endParaRPr lang="en-US" sz="1600" kern="0" dirty="0">
              <a:solidFill>
                <a:prstClr val="white"/>
              </a:solidFill>
              <a:highlight>
                <a:srgbClr val="31B1AE"/>
              </a:highlight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62D665-B732-D7F1-E277-4497E97DD1A6}"/>
              </a:ext>
            </a:extLst>
          </p:cNvPr>
          <p:cNvSpPr txBox="1"/>
          <p:nvPr/>
        </p:nvSpPr>
        <p:spPr>
          <a:xfrm>
            <a:off x="8516653" y="4873732"/>
            <a:ext cx="333318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70"/>
            <a:r>
              <a:rPr lang="en-US" sz="1867" dirty="0" err="1">
                <a:solidFill>
                  <a:prstClr val="white"/>
                </a:solidFill>
                <a:latin typeface="Arial"/>
              </a:rPr>
              <a:t>Bedrijven</a:t>
            </a:r>
            <a:r>
              <a:rPr lang="en-US" sz="1867" dirty="0">
                <a:solidFill>
                  <a:prstClr val="white"/>
                </a:solidFill>
                <a:latin typeface="Arial"/>
              </a:rPr>
              <a:t> partners:</a:t>
            </a:r>
            <a:endParaRPr lang="nl-NL" sz="1867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3B05F0-5BFB-CF36-7175-B3FBA0F8477F}"/>
              </a:ext>
            </a:extLst>
          </p:cNvPr>
          <p:cNvSpPr txBox="1"/>
          <p:nvPr/>
        </p:nvSpPr>
        <p:spPr>
          <a:xfrm>
            <a:off x="8537427" y="2186244"/>
            <a:ext cx="3360000" cy="1006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2179" lvl="1" indent="-112179"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1467" i="1" dirty="0">
                <a:solidFill>
                  <a:prstClr val="black"/>
                </a:solidFill>
                <a:latin typeface="Arial"/>
              </a:rPr>
              <a:t>TBD</a:t>
            </a:r>
            <a:endParaRPr lang="nl-NL" sz="1467" i="1" dirty="0">
              <a:solidFill>
                <a:prstClr val="black"/>
              </a:solidFill>
              <a:latin typeface="Arial"/>
            </a:endParaRPr>
          </a:p>
          <a:p>
            <a:pPr marL="112179" lvl="1"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sz="1467" dirty="0">
                <a:solidFill>
                  <a:schemeClr val="accent2">
                    <a:lumMod val="75000"/>
                  </a:schemeClr>
                </a:solidFill>
                <a:latin typeface="Arial"/>
              </a:rPr>
              <a:t>EIRIS </a:t>
            </a:r>
            <a:r>
              <a:rPr lang="el-GR" sz="1400" i="1" dirty="0">
                <a:solidFill>
                  <a:schemeClr val="accent2">
                    <a:lumMod val="75000"/>
                  </a:schemeClr>
                </a:solidFill>
                <a:latin typeface="Arial"/>
              </a:rPr>
              <a:t>▲</a:t>
            </a:r>
            <a:endParaRPr lang="nl-NL" sz="1467" dirty="0">
              <a:solidFill>
                <a:schemeClr val="accent2">
                  <a:lumMod val="75000"/>
                </a:schemeClr>
              </a:solidFill>
              <a:latin typeface="Arial"/>
            </a:endParaRPr>
          </a:p>
          <a:p>
            <a:pPr marL="112179" lvl="1"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sz="1467" dirty="0">
                <a:solidFill>
                  <a:schemeClr val="accent2">
                    <a:lumMod val="75000"/>
                  </a:schemeClr>
                </a:solidFill>
                <a:latin typeface="Arial"/>
              </a:rPr>
              <a:t>EIRIS </a:t>
            </a:r>
            <a:r>
              <a:rPr lang="el-GR" sz="1400" i="1" dirty="0">
                <a:solidFill>
                  <a:schemeClr val="accent2">
                    <a:lumMod val="75000"/>
                  </a:schemeClr>
                </a:solidFill>
                <a:latin typeface="Arial"/>
              </a:rPr>
              <a:t>▲</a:t>
            </a:r>
            <a:endParaRPr lang="en-US" sz="1400" i="1" dirty="0">
              <a:solidFill>
                <a:schemeClr val="accent2">
                  <a:lumMod val="75000"/>
                </a:schemeClr>
              </a:solidFill>
              <a:latin typeface="Arial"/>
            </a:endParaRPr>
          </a:p>
          <a:p>
            <a:pPr marL="112179" lvl="1"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sz="1467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SBO (nog te </a:t>
            </a:r>
            <a:r>
              <a:rPr lang="en-US" sz="1467" dirty="0" err="1">
                <a:solidFill>
                  <a:schemeClr val="accent6">
                    <a:lumMod val="75000"/>
                  </a:schemeClr>
                </a:solidFill>
                <a:latin typeface="Arial"/>
              </a:rPr>
              <a:t>bepalen</a:t>
            </a:r>
            <a:r>
              <a:rPr lang="en-US" sz="1467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)</a:t>
            </a:r>
            <a:endParaRPr lang="nl-NL" sz="1467" dirty="0">
              <a:solidFill>
                <a:schemeClr val="accent6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B4276B-CC25-B436-E907-73F7D32E655A}"/>
              </a:ext>
            </a:extLst>
          </p:cNvPr>
          <p:cNvSpPr/>
          <p:nvPr/>
        </p:nvSpPr>
        <p:spPr>
          <a:xfrm>
            <a:off x="8565731" y="5216129"/>
            <a:ext cx="3284108" cy="1572328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D9D11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609570">
              <a:defRPr/>
            </a:pPr>
            <a:endParaRPr lang="nl-NL" sz="2400" kern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8AB3A6-D9CB-B7CF-6EEC-F3F5201DC6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2358" y="5448018"/>
            <a:ext cx="1227679" cy="6410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1CA90C-2DCB-87FD-3A22-16661791AF0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709" r="57487"/>
          <a:stretch/>
        </p:blipFill>
        <p:spPr>
          <a:xfrm>
            <a:off x="9870037" y="5575296"/>
            <a:ext cx="872783" cy="4685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E5F6D80-F96E-BA01-B47D-13667A6C2C04}"/>
              </a:ext>
            </a:extLst>
          </p:cNvPr>
          <p:cNvSpPr txBox="1"/>
          <p:nvPr/>
        </p:nvSpPr>
        <p:spPr>
          <a:xfrm>
            <a:off x="9189753" y="6343140"/>
            <a:ext cx="274758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70"/>
            <a:r>
              <a:rPr lang="en-US" sz="2133" dirty="0" err="1">
                <a:solidFill>
                  <a:srgbClr val="D9D116"/>
                </a:solidFill>
                <a:latin typeface="Arial"/>
              </a:rPr>
              <a:t>Nieuwe</a:t>
            </a:r>
            <a:r>
              <a:rPr lang="en-US" sz="2133" dirty="0">
                <a:solidFill>
                  <a:srgbClr val="D9D116"/>
                </a:solidFill>
                <a:latin typeface="Arial"/>
              </a:rPr>
              <a:t> </a:t>
            </a:r>
            <a:r>
              <a:rPr lang="en-US" sz="2133" dirty="0" err="1">
                <a:solidFill>
                  <a:srgbClr val="D9D116"/>
                </a:solidFill>
                <a:latin typeface="Arial"/>
              </a:rPr>
              <a:t>organisaties</a:t>
            </a:r>
            <a:endParaRPr lang="nl-NL" sz="2133" dirty="0">
              <a:solidFill>
                <a:srgbClr val="D9D116"/>
              </a:solidFill>
              <a:latin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AF61C7-DB32-0D33-9897-7C0A0C6AC326}"/>
              </a:ext>
            </a:extLst>
          </p:cNvPr>
          <p:cNvSpPr/>
          <p:nvPr/>
        </p:nvSpPr>
        <p:spPr>
          <a:xfrm>
            <a:off x="8537010" y="1024831"/>
            <a:ext cx="3346500" cy="5788216"/>
          </a:xfrm>
          <a:prstGeom prst="rect">
            <a:avLst/>
          </a:prstGeom>
          <a:noFill/>
          <a:ln w="28575" cap="flat" cmpd="sng" algn="ctr">
            <a:solidFill>
              <a:srgbClr val="FFFF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609570">
              <a:defRPr/>
            </a:pPr>
            <a:endParaRPr lang="nl-NL" sz="2400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ECF8596-5122-032E-EA9C-888D0094AEBD}"/>
              </a:ext>
            </a:extLst>
          </p:cNvPr>
          <p:cNvSpPr txBox="1">
            <a:spLocks/>
          </p:cNvSpPr>
          <p:nvPr/>
        </p:nvSpPr>
        <p:spPr>
          <a:xfrm>
            <a:off x="179634" y="-87650"/>
            <a:ext cx="11757705" cy="11927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426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09570">
              <a:defRPr/>
            </a:pPr>
            <a:r>
              <a:rPr lang="en-US" dirty="0" err="1">
                <a:solidFill>
                  <a:srgbClr val="0070B6"/>
                </a:solidFill>
                <a:latin typeface="Arial"/>
              </a:rPr>
              <a:t>Uitbreiding</a:t>
            </a:r>
            <a:r>
              <a:rPr lang="en-US" dirty="0">
                <a:solidFill>
                  <a:srgbClr val="0070B6"/>
                </a:solidFill>
                <a:latin typeface="Arial"/>
              </a:rPr>
              <a:t> </a:t>
            </a:r>
            <a:r>
              <a:rPr lang="en-US" dirty="0" err="1">
                <a:solidFill>
                  <a:srgbClr val="0070B6"/>
                </a:solidFill>
                <a:latin typeface="Arial"/>
              </a:rPr>
              <a:t>Bodemonderzoek</a:t>
            </a:r>
            <a:r>
              <a:rPr lang="en-US" dirty="0">
                <a:solidFill>
                  <a:srgbClr val="0070B6"/>
                </a:solidFill>
                <a:latin typeface="Arial"/>
              </a:rPr>
              <a:t> Wetsus</a:t>
            </a:r>
            <a:endParaRPr lang="nl-NL" b="0" i="1" dirty="0">
              <a:solidFill>
                <a:srgbClr val="0070B6"/>
              </a:solidFill>
              <a:latin typeface="Arial"/>
            </a:endParaRPr>
          </a:p>
        </p:txBody>
      </p:sp>
      <p:pic>
        <p:nvPicPr>
          <p:cNvPr id="62" name="Picture 4" descr="Agricycling">
            <a:extLst>
              <a:ext uri="{FF2B5EF4-FFF2-40B4-BE49-F238E27FC236}">
                <a16:creationId xmlns:a16="http://schemas.microsoft.com/office/drawing/2014/main" id="{FC700CC8-C83D-4E13-16B4-892757D65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537" y="5391645"/>
            <a:ext cx="1216799" cy="46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0A906B7E-3853-C8A9-E788-549F79AC75F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709" r="57487"/>
          <a:stretch/>
        </p:blipFill>
        <p:spPr>
          <a:xfrm>
            <a:off x="7294871" y="5872235"/>
            <a:ext cx="872783" cy="468552"/>
          </a:xfrm>
          <a:prstGeom prst="rect">
            <a:avLst/>
          </a:prstGeom>
        </p:spPr>
      </p:pic>
      <p:pic>
        <p:nvPicPr>
          <p:cNvPr id="69" name="Picture 4" descr="Agricycling">
            <a:extLst>
              <a:ext uri="{FF2B5EF4-FFF2-40B4-BE49-F238E27FC236}">
                <a16:creationId xmlns:a16="http://schemas.microsoft.com/office/drawing/2014/main" id="{CDF2A92D-571C-B2D2-9AD5-17B9FD4F6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939" y="5665098"/>
            <a:ext cx="1216799" cy="46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1D7A43CB-0DAA-87F2-599C-499DCEE1BDB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81793" y="5644430"/>
            <a:ext cx="918617" cy="591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194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5B117-8595-40DD-737C-FFBFF91FC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DFE0FC-14C3-2A79-61F7-549228D34D65}"/>
              </a:ext>
            </a:extLst>
          </p:cNvPr>
          <p:cNvSpPr/>
          <p:nvPr/>
        </p:nvSpPr>
        <p:spPr>
          <a:xfrm>
            <a:off x="168791" y="4901422"/>
            <a:ext cx="3936000" cy="1926287"/>
          </a:xfrm>
          <a:prstGeom prst="rect">
            <a:avLst/>
          </a:prstGeom>
          <a:solidFill>
            <a:srgbClr val="414688"/>
          </a:solidFill>
          <a:ln w="381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14294" indent="-114294" defTabSz="609570">
              <a:buFont typeface="+mj-lt"/>
              <a:buAutoNum type="arabicPeriod"/>
              <a:defRPr/>
            </a:pPr>
            <a:endParaRPr lang="en-US" sz="1600" kern="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71F612-2878-66C5-899A-1725FAA8E762}"/>
              </a:ext>
            </a:extLst>
          </p:cNvPr>
          <p:cNvSpPr/>
          <p:nvPr/>
        </p:nvSpPr>
        <p:spPr>
          <a:xfrm>
            <a:off x="4348925" y="2124527"/>
            <a:ext cx="3936000" cy="2771503"/>
          </a:xfrm>
          <a:prstGeom prst="rect">
            <a:avLst/>
          </a:prstGeom>
          <a:solidFill>
            <a:srgbClr val="CAE8AA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09570">
              <a:defRPr/>
            </a:pPr>
            <a:endParaRPr lang="nl-NL" sz="2400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4F7609F-EE7A-8D7F-FFDE-3AE9E0A8CAFB}"/>
              </a:ext>
            </a:extLst>
          </p:cNvPr>
          <p:cNvSpPr/>
          <p:nvPr/>
        </p:nvSpPr>
        <p:spPr>
          <a:xfrm>
            <a:off x="179633" y="2084982"/>
            <a:ext cx="3936000" cy="2816439"/>
          </a:xfrm>
          <a:prstGeom prst="rect">
            <a:avLst/>
          </a:prstGeom>
          <a:solidFill>
            <a:srgbClr val="414688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09570">
              <a:defRPr/>
            </a:pPr>
            <a:endParaRPr lang="nl-NL" sz="2400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A1BDC81-76AF-29D6-108B-B2AACE190378}"/>
              </a:ext>
            </a:extLst>
          </p:cNvPr>
          <p:cNvSpPr txBox="1"/>
          <p:nvPr/>
        </p:nvSpPr>
        <p:spPr>
          <a:xfrm>
            <a:off x="8485903" y="703807"/>
            <a:ext cx="4736499" cy="297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70"/>
            <a:r>
              <a:rPr lang="el-GR" sz="1333" dirty="0">
                <a:solidFill>
                  <a:prstClr val="black"/>
                </a:solidFill>
                <a:latin typeface="Arial"/>
              </a:rPr>
              <a:t>▲</a:t>
            </a:r>
            <a:r>
              <a:rPr lang="nl-NL" sz="1333" dirty="0">
                <a:solidFill>
                  <a:prstClr val="black"/>
                </a:solidFill>
                <a:latin typeface="Arial"/>
              </a:rPr>
              <a:t>Project financed by EU/NL-program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8EAE4A0-7BC9-33AE-3BE2-877189FBA175}"/>
              </a:ext>
            </a:extLst>
          </p:cNvPr>
          <p:cNvSpPr/>
          <p:nvPr/>
        </p:nvSpPr>
        <p:spPr>
          <a:xfrm>
            <a:off x="4348925" y="4886762"/>
            <a:ext cx="3936000" cy="1926287"/>
          </a:xfrm>
          <a:prstGeom prst="rect">
            <a:avLst/>
          </a:prstGeom>
          <a:solidFill>
            <a:srgbClr val="00B050"/>
          </a:solidFill>
          <a:ln w="381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14294" indent="-114294" defTabSz="609570">
              <a:buFont typeface="+mj-lt"/>
              <a:buAutoNum type="arabicPeriod"/>
              <a:defRPr/>
            </a:pPr>
            <a:endParaRPr lang="en-US" sz="1600" kern="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33A289D-E0D7-2A8E-B78B-1CF9BA3097B9}"/>
              </a:ext>
            </a:extLst>
          </p:cNvPr>
          <p:cNvSpPr txBox="1"/>
          <p:nvPr/>
        </p:nvSpPr>
        <p:spPr>
          <a:xfrm>
            <a:off x="295290" y="2124527"/>
            <a:ext cx="3858759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 </a:t>
            </a:r>
            <a:r>
              <a:rPr lang="nl-NL" sz="1600" dirty="0">
                <a:solidFill>
                  <a:prstClr val="black"/>
                </a:solidFill>
                <a:latin typeface="Arial"/>
              </a:rPr>
              <a:t>Recovery of phosphorus from manure</a:t>
            </a:r>
          </a:p>
          <a:p>
            <a:pPr marL="543956" lvl="1" indent="-304784"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Ece</a:t>
            </a:r>
          </a:p>
          <a:p>
            <a:pPr marL="543956" lvl="1" indent="-304784"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Rok </a:t>
            </a:r>
            <a:r>
              <a:rPr lang="el-GR" sz="1600" dirty="0">
                <a:solidFill>
                  <a:prstClr val="black"/>
                </a:solidFill>
                <a:latin typeface="Avenir Next LT Pro" panose="020B0504020202020204" pitchFamily="34" charset="0"/>
              </a:rPr>
              <a:t>▲</a:t>
            </a:r>
            <a:endParaRPr lang="en-US" sz="1600" dirty="0">
              <a:solidFill>
                <a:prstClr val="black"/>
              </a:solidFill>
              <a:latin typeface="Avenir Next LT Pro" panose="020B0504020202020204" pitchFamily="34" charset="0"/>
            </a:endParaRPr>
          </a:p>
          <a:p>
            <a:pPr marL="543956" lvl="1" indent="-304784"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Lilian </a:t>
            </a:r>
            <a:r>
              <a:rPr lang="el-GR" sz="1600" dirty="0">
                <a:solidFill>
                  <a:prstClr val="black"/>
                </a:solidFill>
                <a:latin typeface="Avenir Next LT Pro" panose="020B0504020202020204" pitchFamily="34" charset="0"/>
              </a:rPr>
              <a:t>▲</a:t>
            </a:r>
            <a:endParaRPr lang="en-US" sz="1600" dirty="0">
              <a:solidFill>
                <a:prstClr val="black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3909385-2DD0-9260-51B0-F5C747D303AB}"/>
              </a:ext>
            </a:extLst>
          </p:cNvPr>
          <p:cNvSpPr txBox="1"/>
          <p:nvPr/>
        </p:nvSpPr>
        <p:spPr>
          <a:xfrm>
            <a:off x="4368583" y="2064277"/>
            <a:ext cx="3534484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693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 Increase EPS-production</a:t>
            </a:r>
          </a:p>
          <a:p>
            <a:pPr marL="478343" lvl="1" indent="-241289"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Mithat</a:t>
            </a:r>
            <a:endParaRPr lang="nl-NL" sz="1600" dirty="0">
              <a:solidFill>
                <a:prstClr val="black"/>
              </a:solidFill>
              <a:latin typeface="Arial"/>
            </a:endParaRPr>
          </a:p>
          <a:p>
            <a:pPr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 Improve pesticide degradation</a:t>
            </a:r>
            <a:endParaRPr lang="nl-NL" sz="1600" dirty="0">
              <a:solidFill>
                <a:prstClr val="black"/>
              </a:solidFill>
              <a:latin typeface="Arial"/>
            </a:endParaRPr>
          </a:p>
          <a:p>
            <a:pPr marL="478343" lvl="1" indent="-241289"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 startAt="2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Marija</a:t>
            </a:r>
            <a:r>
              <a:rPr lang="el-GR" sz="1600" i="1" dirty="0">
                <a:solidFill>
                  <a:prstClr val="black"/>
                </a:solidFill>
                <a:latin typeface="Arial"/>
              </a:rPr>
              <a:t>▲</a:t>
            </a:r>
            <a:endParaRPr lang="nl-NL" sz="1600" i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B9DEF5A-C173-8BB8-3139-B7C4AE1C0140}"/>
              </a:ext>
            </a:extLst>
          </p:cNvPr>
          <p:cNvSpPr txBox="1"/>
          <p:nvPr/>
        </p:nvSpPr>
        <p:spPr>
          <a:xfrm>
            <a:off x="4331342" y="3061350"/>
            <a:ext cx="4113201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Improve soil functions (SF)</a:t>
            </a:r>
            <a:endParaRPr lang="nl-NL" sz="1600" dirty="0">
              <a:solidFill>
                <a:prstClr val="black"/>
              </a:solidFill>
              <a:latin typeface="Arial"/>
            </a:endParaRPr>
          </a:p>
          <a:p>
            <a:pPr marL="351350" lvl="1" indent="-112179"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 startAt="3"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Understanding SF </a:t>
            </a:r>
            <a:r>
              <a:rPr lang="el-GR" sz="1600" i="1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▲</a:t>
            </a:r>
            <a:r>
              <a:rPr lang="en-US" sz="1600" i="1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 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(NERTHUS)</a:t>
            </a:r>
            <a:endParaRPr lang="nl-NL" sz="1400" dirty="0">
              <a:solidFill>
                <a:schemeClr val="accent6">
                  <a:lumMod val="75000"/>
                </a:schemeClr>
              </a:solidFill>
              <a:latin typeface="Arial"/>
            </a:endParaRPr>
          </a:p>
          <a:p>
            <a:pPr marL="351350" lvl="1" indent="-112179"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 startAt="3"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Targeting SF</a:t>
            </a:r>
            <a:r>
              <a:rPr lang="el-GR" sz="1600" i="1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▲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 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(NERTHUS)</a:t>
            </a:r>
            <a:endParaRPr lang="nl-NL" sz="1100" dirty="0">
              <a:solidFill>
                <a:schemeClr val="accent6">
                  <a:lumMod val="75000"/>
                </a:schemeClr>
              </a:solidFill>
              <a:latin typeface="Arial"/>
            </a:endParaRPr>
          </a:p>
          <a:p>
            <a:pPr marL="351350" lvl="1" indent="-112179"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 startAt="3"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Steering SF </a:t>
            </a:r>
            <a:r>
              <a:rPr lang="el-GR" sz="1600" i="1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▲</a:t>
            </a:r>
            <a:r>
              <a:rPr lang="en-US" sz="1600" i="1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 </a:t>
            </a:r>
            <a:r>
              <a:rPr lang="en-US" sz="1100" i="1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(NERTHUS)</a:t>
            </a:r>
            <a:endParaRPr lang="nl-NL" sz="1600" dirty="0">
              <a:solidFill>
                <a:schemeClr val="accent6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9D95B4A-CD37-3036-A603-3089DB6F37CE}"/>
              </a:ext>
            </a:extLst>
          </p:cNvPr>
          <p:cNvSpPr txBox="1"/>
          <p:nvPr/>
        </p:nvSpPr>
        <p:spPr>
          <a:xfrm>
            <a:off x="2424062" y="5360858"/>
            <a:ext cx="5277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70"/>
            <a:r>
              <a:rPr lang="en-US" sz="4800" dirty="0">
                <a:solidFill>
                  <a:prstClr val="white"/>
                </a:solidFill>
                <a:latin typeface="Arial"/>
              </a:rPr>
              <a:t>?</a:t>
            </a:r>
            <a:endParaRPr lang="nl-NL" sz="480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0967E50-8BD0-FAD4-DC68-DA6EE9FE89A5}"/>
              </a:ext>
            </a:extLst>
          </p:cNvPr>
          <p:cNvSpPr txBox="1"/>
          <p:nvPr/>
        </p:nvSpPr>
        <p:spPr>
          <a:xfrm>
            <a:off x="255382" y="4896031"/>
            <a:ext cx="221887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70"/>
            <a:r>
              <a:rPr lang="en-US" sz="1867" dirty="0">
                <a:solidFill>
                  <a:prstClr val="white"/>
                </a:solidFill>
                <a:latin typeface="Arial"/>
              </a:rPr>
              <a:t>Company partners:</a:t>
            </a:r>
            <a:endParaRPr lang="nl-NL" sz="1867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3429B47-60CB-8D10-D42F-75D76EAE5CE3}"/>
              </a:ext>
            </a:extLst>
          </p:cNvPr>
          <p:cNvSpPr txBox="1"/>
          <p:nvPr/>
        </p:nvSpPr>
        <p:spPr>
          <a:xfrm>
            <a:off x="4331342" y="4896031"/>
            <a:ext cx="2284600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70"/>
            <a:r>
              <a:rPr lang="en-US" sz="1867" dirty="0">
                <a:solidFill>
                  <a:prstClr val="white"/>
                </a:solidFill>
                <a:latin typeface="Arial"/>
              </a:rPr>
              <a:t>Company partners :</a:t>
            </a:r>
            <a:endParaRPr lang="nl-NL" sz="1867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ED278DD-88EC-58AB-31B9-E119ADB6EC75}"/>
              </a:ext>
            </a:extLst>
          </p:cNvPr>
          <p:cNvSpPr txBox="1"/>
          <p:nvPr/>
        </p:nvSpPr>
        <p:spPr>
          <a:xfrm>
            <a:off x="245956" y="3148483"/>
            <a:ext cx="39102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 Optimization manure treatment</a:t>
            </a:r>
            <a:endParaRPr lang="nl-NL" sz="1600" dirty="0">
              <a:solidFill>
                <a:prstClr val="black"/>
              </a:solidFill>
              <a:latin typeface="Arial"/>
            </a:endParaRPr>
          </a:p>
          <a:p>
            <a:pPr marL="543956" lvl="1" indent="-304784"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 startAt="4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Lourens</a:t>
            </a:r>
          </a:p>
          <a:p>
            <a:pPr marL="543956" lvl="1" indent="-304784"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 startAt="4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Brenda</a:t>
            </a:r>
            <a:endParaRPr lang="nl-NL" sz="16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6CCF9B8-41C0-2634-2179-F4BCC0308458}"/>
              </a:ext>
            </a:extLst>
          </p:cNvPr>
          <p:cNvSpPr/>
          <p:nvPr/>
        </p:nvSpPr>
        <p:spPr>
          <a:xfrm>
            <a:off x="4397899" y="5246861"/>
            <a:ext cx="3727005" cy="1508539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0070B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609570">
              <a:defRPr/>
            </a:pPr>
            <a:endParaRPr lang="nl-NL" sz="2400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48E3E1D-7ECB-9823-8263-3DBF0530CB2F}"/>
              </a:ext>
            </a:extLst>
          </p:cNvPr>
          <p:cNvSpPr/>
          <p:nvPr/>
        </p:nvSpPr>
        <p:spPr>
          <a:xfrm>
            <a:off x="179633" y="1013170"/>
            <a:ext cx="3936000" cy="1111357"/>
          </a:xfrm>
          <a:prstGeom prst="rect">
            <a:avLst/>
          </a:prstGeom>
          <a:solidFill>
            <a:srgbClr val="414688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09570">
              <a:defRPr/>
            </a:pPr>
            <a:r>
              <a:rPr lang="nl-NL" sz="1867" b="1" kern="0" dirty="0">
                <a:solidFill>
                  <a:prstClr val="white"/>
                </a:solidFill>
                <a:latin typeface="Arial"/>
              </a:rPr>
              <a:t>Engineering soil amendments for resilient soils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414967E-521C-0E79-C2CC-2BBFFCDE5CE6}"/>
              </a:ext>
            </a:extLst>
          </p:cNvPr>
          <p:cNvSpPr/>
          <p:nvPr/>
        </p:nvSpPr>
        <p:spPr>
          <a:xfrm>
            <a:off x="4348926" y="1013170"/>
            <a:ext cx="3935999" cy="1111357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09570">
              <a:defRPr/>
            </a:pPr>
            <a:r>
              <a:rPr lang="nl-NL" sz="1867" b="1" kern="0" dirty="0">
                <a:solidFill>
                  <a:prstClr val="white"/>
                </a:solidFill>
                <a:latin typeface="Arial"/>
              </a:rPr>
              <a:t>Steering soil microbiomes for resilient soils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99DB5F1-AD11-595C-4055-62082BC99A09}"/>
              </a:ext>
            </a:extLst>
          </p:cNvPr>
          <p:cNvSpPr/>
          <p:nvPr/>
        </p:nvSpPr>
        <p:spPr>
          <a:xfrm>
            <a:off x="179633" y="1013170"/>
            <a:ext cx="3936000" cy="5811540"/>
          </a:xfrm>
          <a:prstGeom prst="rect">
            <a:avLst/>
          </a:prstGeom>
          <a:noFill/>
          <a:ln w="28575" cap="flat" cmpd="sng" algn="ctr">
            <a:solidFill>
              <a:srgbClr val="223B6C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609570">
              <a:defRPr/>
            </a:pPr>
            <a:endParaRPr lang="nl-NL" sz="2400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5FEFFF6-4D29-9112-B59E-3A41BA37D72D}"/>
              </a:ext>
            </a:extLst>
          </p:cNvPr>
          <p:cNvSpPr/>
          <p:nvPr/>
        </p:nvSpPr>
        <p:spPr>
          <a:xfrm>
            <a:off x="4348924" y="1013170"/>
            <a:ext cx="3936000" cy="5799879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609570">
              <a:defRPr/>
            </a:pPr>
            <a:endParaRPr lang="nl-NL" sz="2400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4B4B9D1-AEE0-3163-60DD-A347B4E41A46}"/>
              </a:ext>
            </a:extLst>
          </p:cNvPr>
          <p:cNvSpPr/>
          <p:nvPr/>
        </p:nvSpPr>
        <p:spPr>
          <a:xfrm>
            <a:off x="377106" y="5260470"/>
            <a:ext cx="3597345" cy="1494929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0070B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609570">
              <a:defRPr/>
            </a:pPr>
            <a:endParaRPr lang="nl-NL" sz="2400" kern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E0311BA7-66F1-69A0-C123-14AAD7AB96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023"/>
          <a:stretch/>
        </p:blipFill>
        <p:spPr>
          <a:xfrm>
            <a:off x="1560863" y="5920871"/>
            <a:ext cx="1567191" cy="356119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61B48970-5A18-B8B1-D521-15724EFC2B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103" y="6006566"/>
            <a:ext cx="1043568" cy="577385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54031C70-6F97-466C-65DB-FEC272D51CE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709" r="57487"/>
          <a:stretch/>
        </p:blipFill>
        <p:spPr>
          <a:xfrm>
            <a:off x="3068697" y="5864653"/>
            <a:ext cx="872783" cy="468552"/>
          </a:xfrm>
          <a:prstGeom prst="rect">
            <a:avLst/>
          </a:prstGeom>
        </p:spPr>
      </p:pic>
      <p:pic>
        <p:nvPicPr>
          <p:cNvPr id="63" name="Picture 2" descr="Boer en natuur Fryslan | BoerenNatuur Fryslân">
            <a:extLst>
              <a:ext uri="{FF2B5EF4-FFF2-40B4-BE49-F238E27FC236}">
                <a16:creationId xmlns:a16="http://schemas.microsoft.com/office/drawing/2014/main" id="{22531024-086F-5338-6AB0-8268E185C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945" y="5360857"/>
            <a:ext cx="1067459" cy="40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99D4FDCD-D1FC-3F41-5DBE-25E4DD1227EE}"/>
              </a:ext>
            </a:extLst>
          </p:cNvPr>
          <p:cNvSpPr txBox="1"/>
          <p:nvPr/>
        </p:nvSpPr>
        <p:spPr>
          <a:xfrm>
            <a:off x="1309723" y="6323224"/>
            <a:ext cx="269345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70"/>
            <a:r>
              <a:rPr lang="en-US" sz="2133" dirty="0">
                <a:solidFill>
                  <a:srgbClr val="223B6C"/>
                </a:solidFill>
                <a:latin typeface="Arial"/>
              </a:rPr>
              <a:t>New organizations</a:t>
            </a:r>
            <a:endParaRPr lang="nl-NL" sz="2133" dirty="0">
              <a:solidFill>
                <a:srgbClr val="223B6C"/>
              </a:solidFill>
              <a:latin typeface="Arial"/>
            </a:endParaRP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F648C088-9106-8A16-D45C-4A1AAA2990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0424" y="5378941"/>
            <a:ext cx="1650512" cy="277271"/>
          </a:xfrm>
          <a:prstGeom prst="rect">
            <a:avLst/>
          </a:prstGeom>
          <a:ln>
            <a:noFill/>
          </a:ln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57562526-4EB4-144B-F93E-45CA365423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71642" y="6272339"/>
            <a:ext cx="1075585" cy="444949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27217BDF-5D17-C928-CB2C-8DAC6EB4C37A}"/>
              </a:ext>
            </a:extLst>
          </p:cNvPr>
          <p:cNvSpPr txBox="1"/>
          <p:nvPr/>
        </p:nvSpPr>
        <p:spPr>
          <a:xfrm>
            <a:off x="5409249" y="6318839"/>
            <a:ext cx="2433680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70"/>
            <a:r>
              <a:rPr lang="en-US" sz="2133" dirty="0">
                <a:solidFill>
                  <a:srgbClr val="00B050"/>
                </a:solidFill>
                <a:latin typeface="Arial"/>
              </a:rPr>
              <a:t>New organizations</a:t>
            </a:r>
            <a:endParaRPr lang="nl-NL" sz="2133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D31A14E-66BF-E011-1C0F-C294C82FB86E}"/>
              </a:ext>
            </a:extLst>
          </p:cNvPr>
          <p:cNvSpPr txBox="1"/>
          <p:nvPr/>
        </p:nvSpPr>
        <p:spPr>
          <a:xfrm>
            <a:off x="237249" y="4006847"/>
            <a:ext cx="3910257" cy="572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 Optimization human manure treatment</a:t>
            </a:r>
            <a:endParaRPr lang="nl-NL" sz="1600" dirty="0">
              <a:solidFill>
                <a:prstClr val="black"/>
              </a:solidFill>
              <a:latin typeface="Arial"/>
            </a:endParaRPr>
          </a:p>
          <a:p>
            <a:pPr marL="582063" lvl="1" indent="-342891"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 startAt="6"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SBO (to be determined)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386927B-B4E6-4F33-5893-61D13FF269C2}"/>
              </a:ext>
            </a:extLst>
          </p:cNvPr>
          <p:cNvSpPr txBox="1"/>
          <p:nvPr/>
        </p:nvSpPr>
        <p:spPr>
          <a:xfrm>
            <a:off x="4347801" y="4091018"/>
            <a:ext cx="41132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 Data based function precision with AI</a:t>
            </a:r>
            <a:endParaRPr lang="nl-NL" sz="1600" dirty="0">
              <a:solidFill>
                <a:prstClr val="black"/>
              </a:solidFill>
              <a:latin typeface="Arial"/>
            </a:endParaRPr>
          </a:p>
          <a:p>
            <a:pPr marL="582063" lvl="1" indent="-342891"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 startAt="6"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SBO (to be determined)</a:t>
            </a:r>
          </a:p>
          <a:p>
            <a:pPr marL="582063" lvl="1" indent="-342891"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 startAt="6"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SBO (to be determined)</a:t>
            </a:r>
            <a:endParaRPr lang="nl-NL" sz="1600" dirty="0">
              <a:solidFill>
                <a:schemeClr val="accent6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FE65B2C0-0AB2-2ABA-1ACA-1D2F9B85D5B6}"/>
              </a:ext>
            </a:extLst>
          </p:cNvPr>
          <p:cNvSpPr/>
          <p:nvPr/>
        </p:nvSpPr>
        <p:spPr>
          <a:xfrm>
            <a:off x="8528937" y="1013169"/>
            <a:ext cx="3360000" cy="998400"/>
          </a:xfrm>
          <a:custGeom>
            <a:avLst/>
            <a:gdLst>
              <a:gd name="connsiteX0" fmla="*/ 0 w 2434511"/>
              <a:gd name="connsiteY0" fmla="*/ 0 h 748800"/>
              <a:gd name="connsiteX1" fmla="*/ 2434511 w 2434511"/>
              <a:gd name="connsiteY1" fmla="*/ 0 h 748800"/>
              <a:gd name="connsiteX2" fmla="*/ 2434511 w 2434511"/>
              <a:gd name="connsiteY2" fmla="*/ 748800 h 748800"/>
              <a:gd name="connsiteX3" fmla="*/ 0 w 2434511"/>
              <a:gd name="connsiteY3" fmla="*/ 748800 h 748800"/>
              <a:gd name="connsiteX4" fmla="*/ 0 w 2434511"/>
              <a:gd name="connsiteY4" fmla="*/ 0 h 74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4511" h="748800">
                <a:moveTo>
                  <a:pt x="0" y="0"/>
                </a:moveTo>
                <a:lnTo>
                  <a:pt x="2434511" y="0"/>
                </a:lnTo>
                <a:lnTo>
                  <a:pt x="2434511" y="748800"/>
                </a:lnTo>
                <a:lnTo>
                  <a:pt x="0" y="748800"/>
                </a:lnTo>
                <a:lnTo>
                  <a:pt x="0" y="0"/>
                </a:lnTo>
                <a:close/>
              </a:path>
            </a:pathLst>
          </a:custGeom>
          <a:solidFill>
            <a:srgbClr val="414688">
              <a:hueOff val="-10694020"/>
              <a:satOff val="46270"/>
              <a:lumOff val="7450"/>
              <a:alphaOff val="0"/>
            </a:srgbClr>
          </a:solidFill>
          <a:ln w="25400" cap="flat" cmpd="sng" algn="ctr">
            <a:solidFill>
              <a:srgbClr val="414688">
                <a:hueOff val="-10694020"/>
                <a:satOff val="46270"/>
                <a:lumOff val="7450"/>
                <a:alphaOff val="0"/>
              </a:srgbClr>
            </a:solidFill>
            <a:prstDash val="solid"/>
          </a:ln>
          <a:effectLst/>
        </p:spPr>
        <p:txBody>
          <a:bodyPr spcFirstLastPara="0" vert="horz" wrap="square" lIns="113792" tIns="65024" rIns="113792" bIns="65024" numCol="1" spcCol="1270" anchor="ctr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867" b="1" kern="0" dirty="0">
                <a:solidFill>
                  <a:prstClr val="white"/>
                </a:solidFill>
                <a:latin typeface="Arial"/>
              </a:rPr>
              <a:t>Healthier and more nutritious food supply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97AE8CE-0DC8-9DB5-DE49-32C010692056}"/>
              </a:ext>
            </a:extLst>
          </p:cNvPr>
          <p:cNvSpPr/>
          <p:nvPr/>
        </p:nvSpPr>
        <p:spPr>
          <a:xfrm>
            <a:off x="8528937" y="2041667"/>
            <a:ext cx="3360000" cy="2786876"/>
          </a:xfrm>
          <a:custGeom>
            <a:avLst/>
            <a:gdLst>
              <a:gd name="connsiteX0" fmla="*/ 0 w 2434511"/>
              <a:gd name="connsiteY0" fmla="*/ 0 h 1141920"/>
              <a:gd name="connsiteX1" fmla="*/ 2434511 w 2434511"/>
              <a:gd name="connsiteY1" fmla="*/ 0 h 1141920"/>
              <a:gd name="connsiteX2" fmla="*/ 2434511 w 2434511"/>
              <a:gd name="connsiteY2" fmla="*/ 1141920 h 1141920"/>
              <a:gd name="connsiteX3" fmla="*/ 0 w 2434511"/>
              <a:gd name="connsiteY3" fmla="*/ 1141920 h 1141920"/>
              <a:gd name="connsiteX4" fmla="*/ 0 w 2434511"/>
              <a:gd name="connsiteY4" fmla="*/ 0 h 114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4511" h="1141920">
                <a:moveTo>
                  <a:pt x="0" y="0"/>
                </a:moveTo>
                <a:lnTo>
                  <a:pt x="2434511" y="0"/>
                </a:lnTo>
                <a:lnTo>
                  <a:pt x="2434511" y="1141920"/>
                </a:lnTo>
                <a:lnTo>
                  <a:pt x="0" y="1141920"/>
                </a:lnTo>
                <a:lnTo>
                  <a:pt x="0" y="0"/>
                </a:lnTo>
                <a:close/>
              </a:path>
            </a:pathLst>
          </a:custGeom>
          <a:solidFill>
            <a:srgbClr val="414688">
              <a:tint val="40000"/>
              <a:alpha val="90000"/>
              <a:hueOff val="-10906424"/>
              <a:satOff val="43495"/>
              <a:lumOff val="4007"/>
              <a:alphaOff val="0"/>
            </a:srgbClr>
          </a:solidFill>
          <a:ln w="25400" cap="flat" cmpd="sng" algn="ctr">
            <a:solidFill>
              <a:srgbClr val="414688">
                <a:tint val="40000"/>
                <a:alpha val="90000"/>
                <a:hueOff val="-10906424"/>
                <a:satOff val="43495"/>
                <a:lumOff val="4007"/>
                <a:alphaOff val="0"/>
              </a:srgbClr>
            </a:solidFill>
            <a:prstDash val="solid"/>
          </a:ln>
          <a:effectLst/>
        </p:spPr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152392" lvl="1" indent="-152392"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defRPr/>
            </a:pPr>
            <a:endParaRPr lang="nl-NL" sz="1600" kern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/>
            </a:endParaRPr>
          </a:p>
          <a:p>
            <a:pPr marL="152392" lvl="1" indent="-152392"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defRPr/>
            </a:pPr>
            <a:endParaRPr lang="nl-NL" sz="1600" kern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87EFBC-B7BC-48D1-71C9-0A43E9408FA8}"/>
              </a:ext>
            </a:extLst>
          </p:cNvPr>
          <p:cNvSpPr/>
          <p:nvPr/>
        </p:nvSpPr>
        <p:spPr>
          <a:xfrm>
            <a:off x="8528937" y="4811926"/>
            <a:ext cx="3360000" cy="1991719"/>
          </a:xfrm>
          <a:prstGeom prst="rect">
            <a:avLst/>
          </a:prstGeom>
          <a:solidFill>
            <a:srgbClr val="D9D116"/>
          </a:solidFill>
          <a:ln>
            <a:noFill/>
          </a:ln>
          <a:effectLst/>
        </p:spPr>
        <p:txBody>
          <a:bodyPr rtlCol="0" anchor="ctr"/>
          <a:lstStyle/>
          <a:p>
            <a:pPr defTabSz="609570">
              <a:defRPr/>
            </a:pPr>
            <a:endParaRPr lang="en-US" sz="1600" kern="0" dirty="0">
              <a:solidFill>
                <a:prstClr val="white"/>
              </a:solidFill>
              <a:highlight>
                <a:srgbClr val="31B1AE"/>
              </a:highlight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CE27A5-75D3-C7CF-5056-6D3FEC6D5B28}"/>
              </a:ext>
            </a:extLst>
          </p:cNvPr>
          <p:cNvSpPr txBox="1"/>
          <p:nvPr/>
        </p:nvSpPr>
        <p:spPr>
          <a:xfrm>
            <a:off x="8516653" y="4873732"/>
            <a:ext cx="333318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70"/>
            <a:r>
              <a:rPr lang="en-US" sz="1867" dirty="0">
                <a:solidFill>
                  <a:prstClr val="white"/>
                </a:solidFill>
                <a:latin typeface="Arial"/>
              </a:rPr>
              <a:t>Company partners:</a:t>
            </a:r>
            <a:endParaRPr lang="nl-NL" sz="1867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4B0E80-95A8-CBF5-EF8C-0154F1AF7B6D}"/>
              </a:ext>
            </a:extLst>
          </p:cNvPr>
          <p:cNvSpPr txBox="1"/>
          <p:nvPr/>
        </p:nvSpPr>
        <p:spPr>
          <a:xfrm>
            <a:off x="8537427" y="2186244"/>
            <a:ext cx="3360000" cy="1006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2179" lvl="1" indent="-112179" defTabSz="88895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1467" i="1" dirty="0">
                <a:solidFill>
                  <a:prstClr val="black"/>
                </a:solidFill>
                <a:latin typeface="Arial"/>
              </a:rPr>
              <a:t>TBD</a:t>
            </a:r>
            <a:endParaRPr lang="nl-NL" sz="1467" i="1" dirty="0">
              <a:solidFill>
                <a:prstClr val="black"/>
              </a:solidFill>
              <a:latin typeface="Arial"/>
            </a:endParaRPr>
          </a:p>
          <a:p>
            <a:pPr marL="112179" lvl="1"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sz="1467" dirty="0">
                <a:solidFill>
                  <a:schemeClr val="accent2">
                    <a:lumMod val="75000"/>
                  </a:schemeClr>
                </a:solidFill>
                <a:latin typeface="Arial"/>
              </a:rPr>
              <a:t>EIRIS </a:t>
            </a:r>
            <a:r>
              <a:rPr lang="el-GR" sz="1400" i="1" dirty="0">
                <a:solidFill>
                  <a:schemeClr val="accent2">
                    <a:lumMod val="75000"/>
                  </a:schemeClr>
                </a:solidFill>
                <a:latin typeface="Arial"/>
              </a:rPr>
              <a:t>▲</a:t>
            </a:r>
            <a:endParaRPr lang="nl-NL" sz="1467" dirty="0">
              <a:solidFill>
                <a:schemeClr val="accent2">
                  <a:lumMod val="75000"/>
                </a:schemeClr>
              </a:solidFill>
              <a:latin typeface="Arial"/>
            </a:endParaRPr>
          </a:p>
          <a:p>
            <a:pPr marL="112179" lvl="1"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sz="1467" dirty="0">
                <a:solidFill>
                  <a:schemeClr val="accent2">
                    <a:lumMod val="75000"/>
                  </a:schemeClr>
                </a:solidFill>
                <a:latin typeface="Arial"/>
              </a:rPr>
              <a:t>EIRIS </a:t>
            </a:r>
            <a:r>
              <a:rPr lang="el-GR" sz="1400" i="1" dirty="0">
                <a:solidFill>
                  <a:schemeClr val="accent2">
                    <a:lumMod val="75000"/>
                  </a:schemeClr>
                </a:solidFill>
                <a:latin typeface="Arial"/>
              </a:rPr>
              <a:t>▲</a:t>
            </a:r>
            <a:endParaRPr lang="en-US" sz="1400" i="1" dirty="0">
              <a:solidFill>
                <a:schemeClr val="accent2">
                  <a:lumMod val="75000"/>
                </a:schemeClr>
              </a:solidFill>
              <a:latin typeface="Arial"/>
            </a:endParaRPr>
          </a:p>
          <a:p>
            <a:pPr marL="112179" lvl="1" defTabSz="711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r>
              <a:rPr lang="en-US" sz="1467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SBO (to be determined)</a:t>
            </a:r>
            <a:endParaRPr lang="nl-NL" sz="1467" dirty="0">
              <a:solidFill>
                <a:schemeClr val="accent6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2F6A8-DA3E-07C0-A27B-2B7BBCF9F4BB}"/>
              </a:ext>
            </a:extLst>
          </p:cNvPr>
          <p:cNvSpPr/>
          <p:nvPr/>
        </p:nvSpPr>
        <p:spPr>
          <a:xfrm>
            <a:off x="8565731" y="5216129"/>
            <a:ext cx="3284108" cy="1572328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D9D11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609570">
              <a:defRPr/>
            </a:pPr>
            <a:endParaRPr lang="nl-NL" sz="2400" kern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166426-ABDB-15D6-4BD0-23FD7F408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42358" y="5448018"/>
            <a:ext cx="1227679" cy="6410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586000-97DC-8226-2AF6-D2617920705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709" r="57487"/>
          <a:stretch/>
        </p:blipFill>
        <p:spPr>
          <a:xfrm>
            <a:off x="9870037" y="5575296"/>
            <a:ext cx="872783" cy="4685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7683968-342A-DAEC-D474-1F394DB1CCFD}"/>
              </a:ext>
            </a:extLst>
          </p:cNvPr>
          <p:cNvSpPr txBox="1"/>
          <p:nvPr/>
        </p:nvSpPr>
        <p:spPr>
          <a:xfrm>
            <a:off x="9189753" y="6343140"/>
            <a:ext cx="274758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70"/>
            <a:r>
              <a:rPr lang="en-US" sz="2133" dirty="0">
                <a:solidFill>
                  <a:srgbClr val="D9D116"/>
                </a:solidFill>
                <a:latin typeface="Arial"/>
              </a:rPr>
              <a:t>New organizations</a:t>
            </a:r>
            <a:endParaRPr lang="nl-NL" sz="2133" dirty="0">
              <a:solidFill>
                <a:srgbClr val="D9D116"/>
              </a:solidFill>
              <a:latin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555162-9C9B-C67C-B171-5E12AFB587AB}"/>
              </a:ext>
            </a:extLst>
          </p:cNvPr>
          <p:cNvSpPr/>
          <p:nvPr/>
        </p:nvSpPr>
        <p:spPr>
          <a:xfrm>
            <a:off x="8537010" y="1024831"/>
            <a:ext cx="3346500" cy="5788216"/>
          </a:xfrm>
          <a:prstGeom prst="rect">
            <a:avLst/>
          </a:prstGeom>
          <a:noFill/>
          <a:ln w="28575" cap="flat" cmpd="sng" algn="ctr">
            <a:solidFill>
              <a:srgbClr val="FFFF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609570">
              <a:defRPr/>
            </a:pPr>
            <a:endParaRPr lang="nl-NL" sz="2400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B55F6FD-678F-E514-BFFB-3232AFEB5F8C}"/>
              </a:ext>
            </a:extLst>
          </p:cNvPr>
          <p:cNvSpPr txBox="1">
            <a:spLocks/>
          </p:cNvSpPr>
          <p:nvPr/>
        </p:nvSpPr>
        <p:spPr>
          <a:xfrm>
            <a:off x="179634" y="-87650"/>
            <a:ext cx="11757705" cy="11927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4267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09570">
              <a:defRPr/>
            </a:pPr>
            <a:r>
              <a:rPr lang="en-US" dirty="0">
                <a:solidFill>
                  <a:srgbClr val="0070B6"/>
                </a:solidFill>
                <a:latin typeface="Arial"/>
              </a:rPr>
              <a:t>Expansion soil research Wetsus</a:t>
            </a:r>
            <a:endParaRPr lang="nl-NL" b="0" i="1" dirty="0">
              <a:solidFill>
                <a:srgbClr val="0070B6"/>
              </a:solidFill>
              <a:latin typeface="Arial"/>
            </a:endParaRPr>
          </a:p>
        </p:txBody>
      </p:sp>
      <p:pic>
        <p:nvPicPr>
          <p:cNvPr id="62" name="Picture 4" descr="Agricycling">
            <a:extLst>
              <a:ext uri="{FF2B5EF4-FFF2-40B4-BE49-F238E27FC236}">
                <a16:creationId xmlns:a16="http://schemas.microsoft.com/office/drawing/2014/main" id="{278286A6-E807-9865-0991-156E7F050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78" y="5391645"/>
            <a:ext cx="1216799" cy="46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3D065354-A2F3-DF94-BB50-C48B444EFC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709" r="57487"/>
          <a:stretch/>
        </p:blipFill>
        <p:spPr>
          <a:xfrm>
            <a:off x="7100954" y="6066075"/>
            <a:ext cx="872783" cy="468552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453A956D-89D1-829B-8774-97B27639E8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14682" y="5644430"/>
            <a:ext cx="918617" cy="5913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6091A4C-FD94-C696-3B55-1C6B3472E3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87831" y="5681918"/>
            <a:ext cx="1227679" cy="641021"/>
          </a:xfrm>
          <a:prstGeom prst="rect">
            <a:avLst/>
          </a:prstGeom>
        </p:spPr>
      </p:pic>
      <p:pic>
        <p:nvPicPr>
          <p:cNvPr id="70" name="Picture 2" descr="Boer en natuur Fryslan | BoerenNatuur Fryslân">
            <a:extLst>
              <a:ext uri="{FF2B5EF4-FFF2-40B4-BE49-F238E27FC236}">
                <a16:creationId xmlns:a16="http://schemas.microsoft.com/office/drawing/2014/main" id="{DC5FF1B2-99A0-D07D-7653-982845735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617" y="5331111"/>
            <a:ext cx="1067459" cy="40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Agricycling">
            <a:extLst>
              <a:ext uri="{FF2B5EF4-FFF2-40B4-BE49-F238E27FC236}">
                <a16:creationId xmlns:a16="http://schemas.microsoft.com/office/drawing/2014/main" id="{F35ECE64-7F51-AB48-9FA6-6B57A6191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982" y="5570809"/>
            <a:ext cx="1216799" cy="46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2334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QR 代码&#10;&#10;已自动生成说明">
            <a:extLst>
              <a:ext uri="{FF2B5EF4-FFF2-40B4-BE49-F238E27FC236}">
                <a16:creationId xmlns:a16="http://schemas.microsoft.com/office/drawing/2014/main" id="{F6220C6A-57D2-3AC3-EB61-3827FC09C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4946" y="39146"/>
            <a:ext cx="842396" cy="8606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B8DF13-4AAF-439A-E4C2-28ED6F175B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363848" y="5436892"/>
            <a:ext cx="3828152" cy="1268201"/>
          </a:xfrm>
          <a:custGeom>
            <a:avLst/>
            <a:gdLst>
              <a:gd name="connsiteX0" fmla="*/ 463901 w 2871114"/>
              <a:gd name="connsiteY0" fmla="*/ 0 h 951151"/>
              <a:gd name="connsiteX1" fmla="*/ 2871114 w 2871114"/>
              <a:gd name="connsiteY1" fmla="*/ 0 h 951151"/>
              <a:gd name="connsiteX2" fmla="*/ 2871114 w 2871114"/>
              <a:gd name="connsiteY2" fmla="*/ 951151 h 951151"/>
              <a:gd name="connsiteX3" fmla="*/ 44570 w 2871114"/>
              <a:gd name="connsiteY3" fmla="*/ 951151 h 951151"/>
              <a:gd name="connsiteX4" fmla="*/ 44570 w 2871114"/>
              <a:gd name="connsiteY4" fmla="*/ 870570 h 951151"/>
              <a:gd name="connsiteX5" fmla="*/ 0 w 2871114"/>
              <a:gd name="connsiteY5" fmla="*/ 870570 h 951151"/>
              <a:gd name="connsiteX6" fmla="*/ 0 w 2871114"/>
              <a:gd name="connsiteY6" fmla="*/ 496898 h 951151"/>
              <a:gd name="connsiteX7" fmla="*/ 463901 w 2871114"/>
              <a:gd name="connsiteY7" fmla="*/ 496898 h 95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71114" h="951151">
                <a:moveTo>
                  <a:pt x="463901" y="0"/>
                </a:moveTo>
                <a:lnTo>
                  <a:pt x="2871114" y="0"/>
                </a:lnTo>
                <a:lnTo>
                  <a:pt x="2871114" y="951151"/>
                </a:lnTo>
                <a:lnTo>
                  <a:pt x="44570" y="951151"/>
                </a:lnTo>
                <a:lnTo>
                  <a:pt x="44570" y="870570"/>
                </a:lnTo>
                <a:lnTo>
                  <a:pt x="0" y="870570"/>
                </a:lnTo>
                <a:lnTo>
                  <a:pt x="0" y="496898"/>
                </a:lnTo>
                <a:lnTo>
                  <a:pt x="463901" y="496898"/>
                </a:ln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CF61B7-BEAA-CBBD-0A46-D345B381B1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58045" y="919563"/>
            <a:ext cx="8469236" cy="4234619"/>
          </a:xfrm>
          <a:custGeom>
            <a:avLst/>
            <a:gdLst>
              <a:gd name="connsiteX0" fmla="*/ 231987 w 6351927"/>
              <a:gd name="connsiteY0" fmla="*/ 194248 h 3175964"/>
              <a:gd name="connsiteX1" fmla="*/ 231987 w 6351927"/>
              <a:gd name="connsiteY1" fmla="*/ 499048 h 3175964"/>
              <a:gd name="connsiteX2" fmla="*/ 2479887 w 6351927"/>
              <a:gd name="connsiteY2" fmla="*/ 499048 h 3175964"/>
              <a:gd name="connsiteX3" fmla="*/ 2479887 w 6351927"/>
              <a:gd name="connsiteY3" fmla="*/ 194248 h 3175964"/>
              <a:gd name="connsiteX4" fmla="*/ 0 w 6351927"/>
              <a:gd name="connsiteY4" fmla="*/ 0 h 3175964"/>
              <a:gd name="connsiteX5" fmla="*/ 6351927 w 6351927"/>
              <a:gd name="connsiteY5" fmla="*/ 0 h 3175964"/>
              <a:gd name="connsiteX6" fmla="*/ 6351927 w 6351927"/>
              <a:gd name="connsiteY6" fmla="*/ 3175964 h 3175964"/>
              <a:gd name="connsiteX7" fmla="*/ 0 w 6351927"/>
              <a:gd name="connsiteY7" fmla="*/ 3175964 h 3175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51927" h="3175964">
                <a:moveTo>
                  <a:pt x="231987" y="194248"/>
                </a:moveTo>
                <a:lnTo>
                  <a:pt x="231987" y="499048"/>
                </a:lnTo>
                <a:lnTo>
                  <a:pt x="2479887" y="499048"/>
                </a:lnTo>
                <a:lnTo>
                  <a:pt x="2479887" y="194248"/>
                </a:lnTo>
                <a:close/>
                <a:moveTo>
                  <a:pt x="0" y="0"/>
                </a:moveTo>
                <a:lnTo>
                  <a:pt x="6351927" y="0"/>
                </a:lnTo>
                <a:lnTo>
                  <a:pt x="6351927" y="3175964"/>
                </a:lnTo>
                <a:lnTo>
                  <a:pt x="0" y="3175964"/>
                </a:lnTo>
                <a:close/>
              </a:path>
            </a:pathLst>
          </a:cu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9597335-9E94-463B-F9AE-FAC529FF5646}"/>
              </a:ext>
            </a:extLst>
          </p:cNvPr>
          <p:cNvSpPr/>
          <p:nvPr/>
        </p:nvSpPr>
        <p:spPr>
          <a:xfrm>
            <a:off x="34651" y="5784177"/>
            <a:ext cx="2242532" cy="854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18769F93-E44B-951E-186E-2898BF5278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" t="-2892" r="1081" b="-1"/>
          <a:stretch/>
        </p:blipFill>
        <p:spPr>
          <a:xfrm>
            <a:off x="-10420" y="6280850"/>
            <a:ext cx="777600" cy="35748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873367A-654D-5BA6-187C-1A47DEA5745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63848" y="0"/>
            <a:ext cx="3828152" cy="382815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449A161-AF91-5110-2DCC-52F0F36F5056}"/>
              </a:ext>
            </a:extLst>
          </p:cNvPr>
          <p:cNvSpPr/>
          <p:nvPr/>
        </p:nvSpPr>
        <p:spPr>
          <a:xfrm>
            <a:off x="9922934" y="1490134"/>
            <a:ext cx="699911" cy="86066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9B9A9E-58E2-774E-1795-8DA204EF7452}"/>
              </a:ext>
            </a:extLst>
          </p:cNvPr>
          <p:cNvSpPr txBox="1"/>
          <p:nvPr/>
        </p:nvSpPr>
        <p:spPr>
          <a:xfrm>
            <a:off x="8842023" y="3549164"/>
            <a:ext cx="6101643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67" dirty="0"/>
              <a:t>https://sunegrun.frl/event/</a:t>
            </a:r>
          </a:p>
        </p:txBody>
      </p:sp>
    </p:spTree>
    <p:extLst>
      <p:ext uri="{BB962C8B-B14F-4D97-AF65-F5344CB8AC3E}">
        <p14:creationId xmlns:p14="http://schemas.microsoft.com/office/powerpoint/2010/main" val="953308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dfd3a3b-f043-4f5f-bcfb-066df5171b28" xsi:nil="true"/>
    <lcf76f155ced4ddcb4097134ff3c332f xmlns="2b86333e-9d46-4920-847c-7b3ce2ae798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65EA590A78B47B83D31EA78EB5E33" ma:contentTypeVersion="15" ma:contentTypeDescription="Create a new document." ma:contentTypeScope="" ma:versionID="274c732db87de40701dad56d4e59fab4">
  <xsd:schema xmlns:xsd="http://www.w3.org/2001/XMLSchema" xmlns:xs="http://www.w3.org/2001/XMLSchema" xmlns:p="http://schemas.microsoft.com/office/2006/metadata/properties" xmlns:ns2="2b86333e-9d46-4920-847c-7b3ce2ae7985" xmlns:ns3="6dfd3a3b-f043-4f5f-bcfb-066df5171b28" targetNamespace="http://schemas.microsoft.com/office/2006/metadata/properties" ma:root="true" ma:fieldsID="ed3682c742ed8e9ffc2c5df57339bc9d" ns2:_="" ns3:_="">
    <xsd:import namespace="2b86333e-9d46-4920-847c-7b3ce2ae7985"/>
    <xsd:import namespace="6dfd3a3b-f043-4f5f-bcfb-066df5171b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86333e-9d46-4920-847c-7b3ce2ae79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db2460ed-fafb-4495-aa76-7be45605e0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fd3a3b-f043-4f5f-bcfb-066df5171b28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f9f6089d-9854-4b9e-bbf7-11f01761152f}" ma:internalName="TaxCatchAll" ma:showField="CatchAllData" ma:web="6dfd3a3b-f043-4f5f-bcfb-066df5171b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94315C-0535-4A98-96C4-F152FC7B811D}">
  <ds:schemaRefs>
    <ds:schemaRef ds:uri="http://schemas.microsoft.com/office/2006/metadata/properties"/>
    <ds:schemaRef ds:uri="http://schemas.microsoft.com/office/infopath/2007/PartnerControls"/>
    <ds:schemaRef ds:uri="6dfd3a3b-f043-4f5f-bcfb-066df5171b28"/>
    <ds:schemaRef ds:uri="2b86333e-9d46-4920-847c-7b3ce2ae7985"/>
  </ds:schemaRefs>
</ds:datastoreItem>
</file>

<file path=customXml/itemProps2.xml><?xml version="1.0" encoding="utf-8"?>
<ds:datastoreItem xmlns:ds="http://schemas.openxmlformats.org/officeDocument/2006/customXml" ds:itemID="{F74E8680-A0BD-4F1A-9823-159345E10F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6D3442-6F46-4696-A188-E3730DE9D9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86333e-9d46-4920-847c-7b3ce2ae7985"/>
    <ds:schemaRef ds:uri="6dfd3a3b-f043-4f5f-bcfb-066df5171b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585</Words>
  <Application>Microsoft Office PowerPoint</Application>
  <PresentationFormat>Widescreen</PresentationFormat>
  <Paragraphs>186</Paragraphs>
  <Slides>23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Aptos</vt:lpstr>
      <vt:lpstr>Aptos Display</vt:lpstr>
      <vt:lpstr>Arial</vt:lpstr>
      <vt:lpstr>Avenir Next LT Pro</vt:lpstr>
      <vt:lpstr>Calibri</vt:lpstr>
      <vt:lpstr>Times New Roman</vt:lpstr>
      <vt:lpstr>Verdana</vt:lpstr>
      <vt:lpstr>Office Theme</vt:lpstr>
      <vt:lpstr>Samen werken aan levende bodems</vt:lpstr>
      <vt:lpstr>PowerPoint Presentation</vt:lpstr>
      <vt:lpstr>PowerPoint Presentation</vt:lpstr>
      <vt:lpstr>PowerPoint Presentation</vt:lpstr>
      <vt:lpstr>PowerPoint Presentation</vt:lpstr>
      <vt:lpstr>Kunnen we met kringloop transitie het bodemmicrobioom in kwaliteit verbeteren?</vt:lpstr>
      <vt:lpstr>Guiding principles</vt:lpstr>
      <vt:lpstr>PowerPoint Presentation</vt:lpstr>
      <vt:lpstr>Wetsus community</vt:lpstr>
      <vt:lpstr>Innovation community</vt:lpstr>
      <vt:lpstr>PowerPoint Presentation</vt:lpstr>
      <vt:lpstr>Bedrijven in het bodem thema</vt:lpstr>
      <vt:lpstr>Aaangesloten universiteiten en kennisinstituten</vt:lpstr>
      <vt:lpstr>Iedere boerderij is een niche</vt:lpstr>
      <vt:lpstr>Type toepassingen verschillend</vt:lpstr>
      <vt:lpstr>Type bodems verschillend</vt:lpstr>
      <vt:lpstr>Type reststromen verschillend</vt:lpstr>
      <vt:lpstr>Type bewerking verschillend</vt:lpstr>
      <vt:lpstr>Invloed op bodem leven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Bouwmeester, Marnejaeike</dc:creator>
  <cp:lastModifiedBy>Bouwmeester, Marnejaeike</cp:lastModifiedBy>
  <cp:revision>1</cp:revision>
  <dcterms:created xsi:type="dcterms:W3CDTF">2026-02-06T14:42:44Z</dcterms:created>
  <dcterms:modified xsi:type="dcterms:W3CDTF">2026-04-09T09:55:31Z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0x01010023E65EA590A78B47B83D31EA78EB5E33</vt:lpwstr>
  </property>
  <property fmtid="{D5CDD505-2E9C-101B-9397-08002B2CF9AE}" pid="3" name="MediaServiceImageTags">
    <vt:lpwstr/>
  </property>
</Properties>
</file>